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1" r:id="rId4"/>
    <p:sldMasterId id="2147483753" r:id="rId5"/>
    <p:sldMasterId id="2147483908" r:id="rId6"/>
    <p:sldMasterId id="2147483940" r:id="rId7"/>
    <p:sldMasterId id="2147484002" r:id="rId8"/>
    <p:sldMasterId id="2147483822" r:id="rId9"/>
  </p:sldMasterIdLst>
  <p:notesMasterIdLst>
    <p:notesMasterId r:id="rId16"/>
  </p:notesMasterIdLst>
  <p:handoutMasterIdLst>
    <p:handoutMasterId r:id="rId17"/>
  </p:handoutMasterIdLst>
  <p:sldIdLst>
    <p:sldId id="256" r:id="rId10"/>
    <p:sldId id="334" r:id="rId11"/>
    <p:sldId id="339" r:id="rId12"/>
    <p:sldId id="340" r:id="rId13"/>
    <p:sldId id="341" r:id="rId14"/>
    <p:sldId id="336" r:id="rId15"/>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3"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7" autoAdjust="0"/>
    <p:restoredTop sz="96517" autoAdjust="0"/>
  </p:normalViewPr>
  <p:slideViewPr>
    <p:cSldViewPr showGuides="1">
      <p:cViewPr varScale="1">
        <p:scale>
          <a:sx n="104" d="100"/>
          <a:sy n="104" d="100"/>
        </p:scale>
        <p:origin x="208" y="720"/>
      </p:cViewPr>
      <p:guideLst>
        <p:guide orient="horz" pos="2160"/>
        <p:guide pos="3840"/>
      </p:guideLst>
    </p:cSldViewPr>
  </p:slideViewPr>
  <p:notesTextViewPr>
    <p:cViewPr>
      <p:scale>
        <a:sx n="1" d="1"/>
        <a:sy n="1" d="1"/>
      </p:scale>
      <p:origin x="0" y="0"/>
    </p:cViewPr>
  </p:notesTextViewPr>
  <p:notesViewPr>
    <p:cSldViewPr showGuides="1">
      <p:cViewPr varScale="1">
        <p:scale>
          <a:sx n="88" d="100"/>
          <a:sy n="88" d="100"/>
        </p:scale>
        <p:origin x="373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5" Type="http://schemas.openxmlformats.org/officeDocument/2006/relationships/slideMaster" Target="slideMasters/slideMaster2.xml"/><Relationship Id="rId15" Type="http://schemas.openxmlformats.org/officeDocument/2006/relationships/slide" Target="slides/slide6.xml"/><Relationship Id="rId10" Type="http://schemas.openxmlformats.org/officeDocument/2006/relationships/slide" Target="slides/slide1.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4B5677-6D61-9DDB-18C5-EBCAA28203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sz="800"/>
          </a:p>
        </p:txBody>
      </p:sp>
      <p:sp>
        <p:nvSpPr>
          <p:cNvPr id="3" name="Date Placeholder 2">
            <a:extLst>
              <a:ext uri="{FF2B5EF4-FFF2-40B4-BE49-F238E27FC236}">
                <a16:creationId xmlns:a16="http://schemas.microsoft.com/office/drawing/2014/main" id="{B35BCFF4-2878-1D71-6624-7763B7DE1D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10F51D7-3634-45F6-A9CF-2D63CD0A5EAF}" type="datetimeFigureOut">
              <a:rPr lang="en-GB" sz="800" smtClean="0"/>
              <a:t>30/04/2024</a:t>
            </a:fld>
            <a:endParaRPr lang="en-GB" sz="800"/>
          </a:p>
        </p:txBody>
      </p:sp>
      <p:sp>
        <p:nvSpPr>
          <p:cNvPr id="4" name="Footer Placeholder 3">
            <a:extLst>
              <a:ext uri="{FF2B5EF4-FFF2-40B4-BE49-F238E27FC236}">
                <a16:creationId xmlns:a16="http://schemas.microsoft.com/office/drawing/2014/main" id="{02AD6701-6398-3522-3C53-55DC5E66D26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sz="800"/>
          </a:p>
        </p:txBody>
      </p:sp>
      <p:sp>
        <p:nvSpPr>
          <p:cNvPr id="5" name="Slide Number Placeholder 4">
            <a:extLst>
              <a:ext uri="{FF2B5EF4-FFF2-40B4-BE49-F238E27FC236}">
                <a16:creationId xmlns:a16="http://schemas.microsoft.com/office/drawing/2014/main" id="{4F80A865-D61F-8A30-C2FD-FF2303FBAF1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D72C6DF-08BF-4B87-8BCC-4ED8CC3899B8}" type="slidenum">
              <a:rPr lang="en-GB" sz="800" smtClean="0"/>
              <a:t>‹#›</a:t>
            </a:fld>
            <a:endParaRPr lang="en-GB" sz="800"/>
          </a:p>
        </p:txBody>
      </p:sp>
    </p:spTree>
    <p:extLst>
      <p:ext uri="{BB962C8B-B14F-4D97-AF65-F5344CB8AC3E}">
        <p14:creationId xmlns:p14="http://schemas.microsoft.com/office/powerpoint/2010/main" val="3372126821"/>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8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800"/>
            </a:lvl1pPr>
          </a:lstStyle>
          <a:p>
            <a:fld id="{64A5F74A-CD8A-4953-B106-B5BDE091D867}" type="datetimeFigureOut">
              <a:rPr lang="fi-FI" smtClean="0"/>
              <a:pPr/>
              <a:t>30.4.2024</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8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800"/>
            </a:lvl1pPr>
          </a:lstStyle>
          <a:p>
            <a:fld id="{CB868C32-EF99-4F91-9ACD-FA27EAEF0DAD}" type="slidenum">
              <a:rPr lang="fi-FI" smtClean="0"/>
              <a:pPr/>
              <a:t>‹#›</a:t>
            </a:fld>
            <a:endParaRPr lang="fi-FI"/>
          </a:p>
        </p:txBody>
      </p:sp>
    </p:spTree>
    <p:extLst>
      <p:ext uri="{BB962C8B-B14F-4D97-AF65-F5344CB8AC3E}">
        <p14:creationId xmlns:p14="http://schemas.microsoft.com/office/powerpoint/2010/main" val="907443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materialbank.aalto.fi/l/w2wWj_hmTJGx"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materialbank.aalto.fi/l/w2wWj_hmTJGx"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b="1" noProof="1">
                <a:latin typeface="Arial" panose="020B0604020202020204" pitchFamily="34" charset="0"/>
                <a:cs typeface="Arial" panose="020B0604020202020204" pitchFamily="34" charset="0"/>
              </a:rPr>
              <a:t>Good to remember</a:t>
            </a:r>
          </a:p>
          <a:p>
            <a:r>
              <a:rPr lang="en-GB" sz="3200" dirty="0">
                <a:solidFill>
                  <a:srgbClr val="000000"/>
                </a:solidFill>
                <a:effectLst/>
                <a:latin typeface="Arial" panose="020B0604020202020204" pitchFamily="34" charset="0"/>
                <a:ea typeface="Times New Roman" panose="02020603050405020304" pitchFamily="18" charset="0"/>
              </a:rPr>
              <a:t>Don’t paste text direct from other documents onto the PowerPoint template, as this will render incorrect formatting. Before pasting any text onto this template, use for example Notepad for removing the source text formatting.</a:t>
            </a:r>
            <a:endParaRPr lang="fi-FI" noProof="1">
              <a:latin typeface="Arial" panose="020B0604020202020204" pitchFamily="34" charset="0"/>
              <a:cs typeface="Arial" panose="020B0604020202020204" pitchFamily="34" charset="0"/>
            </a:endParaRPr>
          </a:p>
          <a:p>
            <a:endParaRPr lang="fi-FI" noProof="1">
              <a:latin typeface="Arial" panose="020B0604020202020204" pitchFamily="34" charset="0"/>
              <a:cs typeface="Arial" panose="020B0604020202020204" pitchFamily="34" charset="0"/>
            </a:endParaRPr>
          </a:p>
          <a:p>
            <a:pPr algn="l"/>
            <a:r>
              <a:rPr lang="en-GB" b="1" i="0" dirty="0">
                <a:solidFill>
                  <a:srgbClr val="202124"/>
                </a:solidFill>
                <a:effectLst/>
                <a:latin typeface="Google Sans"/>
              </a:rPr>
              <a:t>To configure the display language:</a:t>
            </a:r>
            <a:endParaRPr lang="en-GB" b="0" i="0" dirty="0">
              <a:solidFill>
                <a:srgbClr val="202124"/>
              </a:solidFill>
              <a:effectLst/>
              <a:latin typeface="Google Sans"/>
            </a:endParaRPr>
          </a:p>
          <a:p>
            <a:pPr algn="l">
              <a:buFont typeface="+mj-lt"/>
              <a:buAutoNum type="arabicPeriod"/>
            </a:pPr>
            <a:r>
              <a:rPr lang="en-GB" b="0" i="0" dirty="0">
                <a:solidFill>
                  <a:srgbClr val="202124"/>
                </a:solidFill>
                <a:effectLst/>
                <a:latin typeface="Google Sans"/>
              </a:rPr>
              <a:t> Within any Office application, select File &gt; Options &gt; Language.</a:t>
            </a:r>
          </a:p>
          <a:p>
            <a:pPr algn="l">
              <a:buFont typeface="+mj-lt"/>
              <a:buAutoNum type="arabicPeriod"/>
            </a:pPr>
            <a:r>
              <a:rPr lang="en-GB" b="0" i="0" dirty="0">
                <a:solidFill>
                  <a:srgbClr val="202124"/>
                </a:solidFill>
                <a:effectLst/>
                <a:latin typeface="Google Sans"/>
              </a:rPr>
              <a:t> Under Office display Language, make sure the display language you want Office to use is listed.</a:t>
            </a:r>
          </a:p>
          <a:p>
            <a:pPr algn="l">
              <a:buFont typeface="+mj-lt"/>
              <a:buAutoNum type="arabicPeriod"/>
            </a:pPr>
            <a:r>
              <a:rPr lang="en-GB" b="0" i="0" dirty="0">
                <a:solidFill>
                  <a:srgbClr val="202124"/>
                </a:solidFill>
                <a:effectLst/>
                <a:latin typeface="Google Sans"/>
              </a:rPr>
              <a:t> Select the language you want, and then select Set as Preferred.</a:t>
            </a:r>
          </a:p>
          <a:p>
            <a:endParaRPr lang="fi-FI" noProof="1">
              <a:latin typeface="Arial" panose="020B0604020202020204" pitchFamily="34" charset="0"/>
              <a:cs typeface="Arial" panose="020B0604020202020204" pitchFamily="34" charset="0"/>
            </a:endParaRPr>
          </a:p>
          <a:p>
            <a:r>
              <a:rPr lang="fi-FI" b="1" noProof="1">
                <a:latin typeface="Arial" panose="020B0604020202020204" pitchFamily="34" charset="0"/>
                <a:cs typeface="Arial" panose="020B0604020202020204" pitchFamily="34" charset="0"/>
              </a:rPr>
              <a:t>How to insert header &amp; footer</a:t>
            </a:r>
          </a:p>
          <a:p>
            <a:pPr marL="0" indent="0">
              <a:buNone/>
            </a:pPr>
            <a:r>
              <a:rPr lang="fi-FI" noProof="1">
                <a:latin typeface="Arial" panose="020B0604020202020204" pitchFamily="34" charset="0"/>
                <a:cs typeface="Arial" panose="020B0604020202020204" pitchFamily="34" charset="0"/>
              </a:rPr>
              <a:t>1. Choose </a:t>
            </a:r>
            <a:r>
              <a:rPr lang="fi-FI" i="1" noProof="1">
                <a:latin typeface="Arial" panose="020B0604020202020204" pitchFamily="34" charset="0"/>
                <a:cs typeface="Arial" panose="020B0604020202020204" pitchFamily="34" charset="0"/>
              </a:rPr>
              <a:t>"Insert / Header &amp; Footer" </a:t>
            </a:r>
            <a:r>
              <a:rPr lang="fi-FI" noProof="1">
                <a:latin typeface="Arial" panose="020B0604020202020204" pitchFamily="34" charset="0"/>
                <a:cs typeface="Arial" panose="020B0604020202020204" pitchFamily="34" charset="0"/>
              </a:rPr>
              <a:t>to change footer text. </a:t>
            </a:r>
          </a:p>
          <a:p>
            <a:pPr marL="0" indent="0">
              <a:buNone/>
            </a:pPr>
            <a:r>
              <a:rPr lang="fi-FI" noProof="1">
                <a:latin typeface="Arial" panose="020B0604020202020204" pitchFamily="34" charset="0"/>
                <a:cs typeface="Arial" panose="020B0604020202020204" pitchFamily="34" charset="0"/>
              </a:rPr>
              <a:t>2. In the panel you can change the footer, page number and date options.</a:t>
            </a:r>
          </a:p>
          <a:p>
            <a:pPr marL="0" indent="0">
              <a:buNone/>
            </a:pPr>
            <a:endParaRPr lang="fi-FI" noProof="1">
              <a:latin typeface="Arial" panose="020B0604020202020204" pitchFamily="34" charset="0"/>
              <a:cs typeface="Arial" panose="020B0604020202020204" pitchFamily="34" charset="0"/>
            </a:endParaRPr>
          </a:p>
          <a:p>
            <a:pPr marL="0" indent="0">
              <a:buNone/>
            </a:pPr>
            <a:r>
              <a:rPr lang="fi-FI" b="1" noProof="1">
                <a:latin typeface="Arial" panose="020B0604020202020204" pitchFamily="34" charset="0"/>
                <a:cs typeface="Arial" panose="020B0604020202020204" pitchFamily="34" charset="0"/>
              </a:rPr>
              <a:t>How to add images</a:t>
            </a:r>
          </a:p>
          <a:p>
            <a:pPr marL="0" marR="0" lvl="0" indent="0" algn="l" defTabSz="685800" rtl="0" eaLnBrk="1" fontAlgn="auto" latinLnBrk="0" hangingPunct="1">
              <a:lnSpc>
                <a:spcPct val="100000"/>
              </a:lnSpc>
              <a:spcBef>
                <a:spcPts val="0"/>
              </a:spcBef>
              <a:spcAft>
                <a:spcPts val="0"/>
              </a:spcAft>
              <a:buClrTx/>
              <a:buSzTx/>
              <a:buFontTx/>
              <a:buNone/>
              <a:tabLst/>
              <a:defRPr/>
            </a:pPr>
            <a:r>
              <a:rPr lang="fi-FI" sz="3200" noProof="1">
                <a:solidFill>
                  <a:srgbClr val="000000"/>
                </a:solidFill>
                <a:effectLst/>
                <a:latin typeface="Arial" panose="020B0604020202020204" pitchFamily="34" charset="0"/>
                <a:ea typeface="Times New Roman" panose="02020603050405020304" pitchFamily="18" charset="0"/>
              </a:rPr>
              <a:t>Click icon to add image. Or, you can choose one related to your content from a selection of photos available in Material Bank.</a:t>
            </a:r>
          </a:p>
          <a:p>
            <a:pPr marL="0" marR="0" lvl="0" indent="0" algn="l" defTabSz="685800" rtl="0" eaLnBrk="1" fontAlgn="auto" latinLnBrk="0" hangingPunct="1">
              <a:lnSpc>
                <a:spcPct val="100000"/>
              </a:lnSpc>
              <a:spcBef>
                <a:spcPts val="0"/>
              </a:spcBef>
              <a:spcAft>
                <a:spcPts val="0"/>
              </a:spcAft>
              <a:buClrTx/>
              <a:buSzTx/>
              <a:buFontTx/>
              <a:buNone/>
              <a:tabLst/>
              <a:defRPr/>
            </a:pPr>
            <a:r>
              <a:rPr lang="fi-FI" sz="3200" u="sng" noProof="1">
                <a:solidFill>
                  <a:srgbClr val="000000"/>
                </a:solidFill>
                <a:effectLst/>
                <a:latin typeface="Arial" panose="020B0604020202020204" pitchFamily="34" charset="0"/>
                <a:ea typeface="Calibri" panose="020F0502020204030204" pitchFamily="34" charset="0"/>
                <a:hlinkClick r:id="rId3"/>
              </a:rPr>
              <a:t>https://materialbank.aalto.fi/l/w2wWj_hmTJGx</a:t>
            </a:r>
            <a:endParaRPr lang="fi-FI" sz="3200" noProof="1">
              <a:solidFill>
                <a:srgbClr val="000000"/>
              </a:solidFill>
              <a:effectLst/>
              <a:latin typeface="Calibri" panose="020F0502020204030204" pitchFamily="34" charset="0"/>
              <a:ea typeface="Calibri" panose="020F0502020204030204" pitchFamily="34" charset="0"/>
            </a:endParaRPr>
          </a:p>
          <a:p>
            <a:pPr marL="0" indent="0">
              <a:buNone/>
            </a:pPr>
            <a:endParaRPr lang="fi-FI" noProof="1">
              <a:latin typeface="Arial" panose="020B0604020202020204" pitchFamily="34" charset="0"/>
              <a:cs typeface="Arial" panose="020B0604020202020204" pitchFamily="34" charset="0"/>
            </a:endParaRPr>
          </a:p>
          <a:p>
            <a:pPr marL="0" indent="0">
              <a:buNone/>
            </a:pPr>
            <a:r>
              <a:rPr lang="fi-FI" noProof="1">
                <a:latin typeface="Arial" panose="020B0604020202020204" pitchFamily="34" charset="0"/>
                <a:cs typeface="Arial" panose="020B0604020202020204" pitchFamily="34" charset="0"/>
              </a:rPr>
              <a:t>***</a:t>
            </a:r>
          </a:p>
          <a:p>
            <a:pPr marL="457200" indent="-457200">
              <a:buAutoNum type="arabicPeriod"/>
            </a:pPr>
            <a:endParaRPr lang="fi-FI" noProof="1">
              <a:latin typeface="Arial" panose="020B0604020202020204" pitchFamily="34" charset="0"/>
              <a:cs typeface="Arial" panose="020B0604020202020204" pitchFamily="34" charset="0"/>
            </a:endParaRPr>
          </a:p>
          <a:p>
            <a:pPr marL="0" indent="0">
              <a:buNone/>
            </a:pPr>
            <a:r>
              <a:rPr lang="fi-FI" b="1" noProof="1">
                <a:latin typeface="Arial" panose="020B0604020202020204" pitchFamily="34" charset="0"/>
                <a:cs typeface="Arial" panose="020B0604020202020204" pitchFamily="34" charset="0"/>
              </a:rPr>
              <a:t>Hyvä muistaa</a:t>
            </a:r>
          </a:p>
          <a:p>
            <a:pPr marL="0" indent="0">
              <a:buNone/>
            </a:pPr>
            <a:r>
              <a:rPr lang="fi-FI" b="0" noProof="1">
                <a:latin typeface="Arial" panose="020B0604020202020204" pitchFamily="34" charset="0"/>
                <a:cs typeface="Arial" panose="020B0604020202020204" pitchFamily="34" charset="0"/>
              </a:rPr>
              <a:t>Älä kopioi tekstiä suoraan muista sovelluksista tai dokumenteista,</a:t>
            </a:r>
            <a:r>
              <a:rPr lang="fi-FI" b="0" baseline="0" noProof="1">
                <a:latin typeface="Arial" panose="020B0604020202020204" pitchFamily="34" charset="0"/>
                <a:cs typeface="Arial" panose="020B0604020202020204" pitchFamily="34" charset="0"/>
              </a:rPr>
              <a:t> etteivät pohjan valmiit muotoiluasetukset muuttuisi</a:t>
            </a:r>
            <a:r>
              <a:rPr lang="fi-FI" b="0" noProof="1">
                <a:latin typeface="Arial" panose="020B0604020202020204" pitchFamily="34" charset="0"/>
                <a:cs typeface="Arial" panose="020B0604020202020204" pitchFamily="34" charset="0"/>
              </a:rPr>
              <a:t>. Käytä esimerkiksi Notepadia poistaaksesi</a:t>
            </a:r>
            <a:r>
              <a:rPr lang="fi-FI" b="0" baseline="0" noProof="1">
                <a:latin typeface="Arial" panose="020B0604020202020204" pitchFamily="34" charset="0"/>
                <a:cs typeface="Arial" panose="020B0604020202020204" pitchFamily="34" charset="0"/>
              </a:rPr>
              <a:t> tekstistä valmiit muotoiluasetukset.</a:t>
            </a:r>
          </a:p>
          <a:p>
            <a:pPr marL="0" indent="0">
              <a:buNone/>
            </a:pPr>
            <a:endParaRPr lang="fi-FI" b="0" baseline="0" noProof="1">
              <a:latin typeface="Arial" panose="020B0604020202020204" pitchFamily="34" charset="0"/>
              <a:cs typeface="Arial" panose="020B0604020202020204" pitchFamily="34" charset="0"/>
            </a:endParaRPr>
          </a:p>
          <a:p>
            <a:pPr marL="0" indent="0">
              <a:buNone/>
            </a:pPr>
            <a:r>
              <a:rPr lang="fi-FI" b="1" baseline="0" noProof="1">
                <a:latin typeface="Arial" panose="020B0604020202020204" pitchFamily="34" charset="0"/>
                <a:cs typeface="Arial" panose="020B0604020202020204" pitchFamily="34" charset="0"/>
              </a:rPr>
              <a:t>Näyttökielen määrittäminen:</a:t>
            </a:r>
          </a:p>
          <a:p>
            <a:pPr marL="228600" indent="-228600">
              <a:buAutoNum type="arabicPeriod"/>
            </a:pPr>
            <a:r>
              <a:rPr lang="fi-FI" b="0" baseline="0" noProof="1">
                <a:latin typeface="Arial" panose="020B0604020202020204" pitchFamily="34" charset="0"/>
                <a:cs typeface="Arial" panose="020B0604020202020204" pitchFamily="34" charset="0"/>
              </a:rPr>
              <a:t>Valitse missä tahansa Office-sovelluksessa Tiedosto &gt; Asetukset &gt; Kieli.</a:t>
            </a:r>
          </a:p>
          <a:p>
            <a:pPr marL="228600" indent="-228600">
              <a:buAutoNum type="arabicPeriod"/>
            </a:pPr>
            <a:r>
              <a:rPr lang="fi-FI" b="0" baseline="0" noProof="1">
                <a:latin typeface="Arial" panose="020B0604020202020204" pitchFamily="34" charset="0"/>
                <a:cs typeface="Arial" panose="020B0604020202020204" pitchFamily="34" charset="0"/>
              </a:rPr>
              <a:t>Varmista Office-näytön kieli -kohdassa, että näyttökieli, jota haluat Officen käyttävän, on lueteltu.</a:t>
            </a:r>
          </a:p>
          <a:p>
            <a:pPr marL="228600" indent="-228600">
              <a:buAutoNum type="arabicPeriod"/>
            </a:pPr>
            <a:r>
              <a:rPr lang="fi-FI" b="0" baseline="0" noProof="1">
                <a:latin typeface="Arial" panose="020B0604020202020204" pitchFamily="34" charset="0"/>
                <a:cs typeface="Arial" panose="020B0604020202020204" pitchFamily="34" charset="0"/>
              </a:rPr>
              <a:t>Valitse haluamasi kieli ja valitse sitten Aseta ensisijaiseksi.</a:t>
            </a:r>
          </a:p>
          <a:p>
            <a:pPr marL="0" indent="0">
              <a:buNone/>
            </a:pPr>
            <a:endParaRPr lang="fi-FI" b="0" baseline="0" noProof="1">
              <a:latin typeface="Arial" panose="020B0604020202020204" pitchFamily="34" charset="0"/>
              <a:cs typeface="Arial" panose="020B0604020202020204" pitchFamily="34" charset="0"/>
            </a:endParaRPr>
          </a:p>
          <a:p>
            <a:pPr marL="0" indent="0">
              <a:buNone/>
            </a:pPr>
            <a:r>
              <a:rPr lang="fi-FI" b="1" baseline="0" noProof="1">
                <a:latin typeface="Arial" panose="020B0604020202020204" pitchFamily="34" charset="0"/>
                <a:cs typeface="Arial" panose="020B0604020202020204" pitchFamily="34" charset="0"/>
              </a:rPr>
              <a:t>Näin lisäät ylä- tai alatunnisteet</a:t>
            </a:r>
          </a:p>
          <a:p>
            <a:pPr marL="0" indent="0">
              <a:buFont typeface="+mj-lt"/>
              <a:buNone/>
            </a:pPr>
            <a:r>
              <a:rPr lang="fi-FI" b="0" baseline="0" noProof="1">
                <a:latin typeface="Arial" panose="020B0604020202020204" pitchFamily="34" charset="0"/>
                <a:cs typeface="Arial" panose="020B0604020202020204" pitchFamily="34" charset="0"/>
              </a:rPr>
              <a:t>1. Valitse </a:t>
            </a:r>
            <a:r>
              <a:rPr lang="fi-FI" b="0" i="1" baseline="0" noProof="1">
                <a:latin typeface="Arial" panose="020B0604020202020204" pitchFamily="34" charset="0"/>
                <a:cs typeface="Arial" panose="020B0604020202020204" pitchFamily="34" charset="0"/>
              </a:rPr>
              <a:t>“Lisää / Ylä- ja alatunniste”</a:t>
            </a:r>
          </a:p>
          <a:p>
            <a:pPr marL="0" indent="0">
              <a:buFont typeface="+mj-lt"/>
              <a:buNone/>
            </a:pPr>
            <a:r>
              <a:rPr lang="fi-FI" b="0" baseline="0" noProof="1">
                <a:latin typeface="Arial" panose="020B0604020202020204" pitchFamily="34" charset="0"/>
                <a:cs typeface="Arial" panose="020B0604020202020204" pitchFamily="34" charset="0"/>
              </a:rPr>
              <a:t>2. Valintaikkunassa voit muuttaa ylä- ja alatunnisteiden, sivunumeroinnin ja päivämäärän asetuksia.</a:t>
            </a:r>
            <a:endParaRPr lang="fi-FI" b="0" noProof="1">
              <a:latin typeface="Arial" panose="020B0604020202020204" pitchFamily="34" charset="0"/>
              <a:cs typeface="Arial" panose="020B0604020202020204" pitchFamily="34" charset="0"/>
            </a:endParaRPr>
          </a:p>
          <a:p>
            <a:pPr marL="0" indent="0">
              <a:buNone/>
            </a:pPr>
            <a:endParaRPr lang="fi-FI" b="1" noProof="1">
              <a:latin typeface="Arial" panose="020B0604020202020204" pitchFamily="34" charset="0"/>
              <a:cs typeface="Arial" panose="020B0604020202020204" pitchFamily="34" charset="0"/>
            </a:endParaRPr>
          </a:p>
          <a:p>
            <a:pPr marL="0" indent="0">
              <a:buNone/>
            </a:pPr>
            <a:r>
              <a:rPr lang="fi-FI" b="1" noProof="1">
                <a:latin typeface="Arial" panose="020B0604020202020204" pitchFamily="34" charset="0"/>
                <a:cs typeface="Arial" panose="020B0604020202020204" pitchFamily="34" charset="0"/>
              </a:rPr>
              <a:t>Uuden sivun luominen</a:t>
            </a:r>
          </a:p>
          <a:p>
            <a:pPr marL="0" indent="0">
              <a:buNone/>
            </a:pPr>
            <a:r>
              <a:rPr lang="fi-FI" noProof="1"/>
              <a:t>Valitse valikosta ”</a:t>
            </a:r>
            <a:r>
              <a:rPr lang="fi-FI" i="1" noProof="1"/>
              <a:t>Aloitus / Uusi dia” </a:t>
            </a:r>
            <a:r>
              <a:rPr lang="fi-FI" noProof="1"/>
              <a:t>jolloin saat näkyviin listan valmiiksi määritellyistä mallipohjista.</a:t>
            </a:r>
          </a:p>
          <a:p>
            <a:pPr marL="0" indent="0">
              <a:buNone/>
            </a:pPr>
            <a:r>
              <a:rPr lang="fi-FI" noProof="1"/>
              <a:t>Voit myös muuttaa olemassa olevan sivun ilmettä valikosta ”</a:t>
            </a:r>
            <a:r>
              <a:rPr lang="fi-FI" i="1" noProof="1"/>
              <a:t>Aloitus / Asettelu”</a:t>
            </a:r>
            <a:r>
              <a:rPr lang="fi-FI" noProof="1"/>
              <a:t>, jolloin saat näkyviin listan mallipohjan sivuista. </a:t>
            </a:r>
          </a:p>
          <a:p>
            <a:pPr marL="0" indent="0">
              <a:buNone/>
            </a:pPr>
            <a:endParaRPr lang="fi-FI" b="0" noProof="1"/>
          </a:p>
          <a:p>
            <a:pPr marL="0" indent="0">
              <a:buNone/>
            </a:pPr>
            <a:r>
              <a:rPr lang="fi-FI" b="1" noProof="1"/>
              <a:t>Kuvien lisääminen</a:t>
            </a:r>
          </a:p>
          <a:p>
            <a:pPr marL="0" marR="0" lvl="0" indent="0" algn="l" defTabSz="685800" rtl="0" eaLnBrk="1" fontAlgn="auto" latinLnBrk="0" hangingPunct="1">
              <a:lnSpc>
                <a:spcPct val="100000"/>
              </a:lnSpc>
              <a:spcBef>
                <a:spcPts val="0"/>
              </a:spcBef>
              <a:spcAft>
                <a:spcPts val="0"/>
              </a:spcAft>
              <a:buClrTx/>
              <a:buSzTx/>
              <a:buFontTx/>
              <a:buNone/>
              <a:tabLst/>
              <a:defRPr/>
            </a:pPr>
            <a:r>
              <a:rPr lang="fi-FI" sz="3200" noProof="1">
                <a:solidFill>
                  <a:srgbClr val="000000"/>
                </a:solidFill>
                <a:effectLst/>
                <a:latin typeface="Arial" panose="020B0604020202020204" pitchFamily="34" charset="0"/>
                <a:ea typeface="Times New Roman" panose="02020603050405020304" pitchFamily="18" charset="0"/>
              </a:rPr>
              <a:t>Lisää kuva klikkaamalla ikonia. Vaihtoehtoisesti voit valita aiheeseen sopivan kuvan Materiaalipankissa olevista ehdotuksista.</a:t>
            </a:r>
            <a:endParaRPr lang="fi-FI" sz="3200" noProof="1">
              <a:solidFill>
                <a:srgbClr val="000000"/>
              </a:solidFill>
              <a:effectLst/>
              <a:latin typeface="Calibri" panose="020F0502020204030204" pitchFamily="34" charset="0"/>
              <a:ea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fi-FI" sz="1200" u="sng" noProof="1">
                <a:solidFill>
                  <a:srgbClr val="000000"/>
                </a:solidFill>
                <a:effectLst/>
                <a:latin typeface="Arial" panose="020B0604020202020204" pitchFamily="34" charset="0"/>
                <a:ea typeface="Calibri" panose="020F0502020204030204" pitchFamily="34" charset="0"/>
                <a:hlinkClick r:id="rId3"/>
              </a:rPr>
              <a:t>https://materialbank.aalto.fi/l/w2wWj_hmTJGx</a:t>
            </a:r>
            <a:endParaRPr lang="fi-FI" sz="1200" noProof="1">
              <a:solidFill>
                <a:srgbClr val="000000"/>
              </a:solidFill>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EF764A3F-1CB2-4AFC-BC27-EF2EF4A91705}" type="slidenum">
              <a:rPr lang="fi-FI" smtClean="0"/>
              <a:pPr/>
              <a:t>2</a:t>
            </a:fld>
            <a:endParaRPr lang="fi-FI"/>
          </a:p>
        </p:txBody>
      </p:sp>
    </p:spTree>
    <p:extLst>
      <p:ext uri="{BB962C8B-B14F-4D97-AF65-F5344CB8AC3E}">
        <p14:creationId xmlns:p14="http://schemas.microsoft.com/office/powerpoint/2010/main" val="3353310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b="1" noProof="1">
                <a:latin typeface="Arial" panose="020B0604020202020204" pitchFamily="34" charset="0"/>
                <a:cs typeface="Arial" panose="020B0604020202020204" pitchFamily="34" charset="0"/>
              </a:rPr>
              <a:t>Good to remember</a:t>
            </a:r>
          </a:p>
          <a:p>
            <a:r>
              <a:rPr lang="en-GB" sz="3200" dirty="0">
                <a:solidFill>
                  <a:srgbClr val="000000"/>
                </a:solidFill>
                <a:effectLst/>
                <a:latin typeface="Arial" panose="020B0604020202020204" pitchFamily="34" charset="0"/>
                <a:ea typeface="Times New Roman" panose="02020603050405020304" pitchFamily="18" charset="0"/>
              </a:rPr>
              <a:t>Don’t paste text direct from other documents onto the PowerPoint template, as this will render incorrect formatting. Before pasting any text onto this template, use for example Notepad for removing the source text formatting.</a:t>
            </a:r>
            <a:endParaRPr lang="fi-FI" noProof="1">
              <a:latin typeface="Arial" panose="020B0604020202020204" pitchFamily="34" charset="0"/>
              <a:cs typeface="Arial" panose="020B0604020202020204" pitchFamily="34" charset="0"/>
            </a:endParaRPr>
          </a:p>
          <a:p>
            <a:endParaRPr lang="fi-FI" noProof="1">
              <a:latin typeface="Arial" panose="020B0604020202020204" pitchFamily="34" charset="0"/>
              <a:cs typeface="Arial" panose="020B0604020202020204" pitchFamily="34" charset="0"/>
            </a:endParaRPr>
          </a:p>
          <a:p>
            <a:pPr algn="l"/>
            <a:r>
              <a:rPr lang="en-GB" b="1" i="0" dirty="0">
                <a:solidFill>
                  <a:srgbClr val="202124"/>
                </a:solidFill>
                <a:effectLst/>
                <a:latin typeface="Google Sans"/>
              </a:rPr>
              <a:t>To configure the display language:</a:t>
            </a:r>
            <a:endParaRPr lang="en-GB" b="0" i="0" dirty="0">
              <a:solidFill>
                <a:srgbClr val="202124"/>
              </a:solidFill>
              <a:effectLst/>
              <a:latin typeface="Google Sans"/>
            </a:endParaRPr>
          </a:p>
          <a:p>
            <a:pPr algn="l">
              <a:buFont typeface="+mj-lt"/>
              <a:buAutoNum type="arabicPeriod"/>
            </a:pPr>
            <a:r>
              <a:rPr lang="en-GB" b="0" i="0" dirty="0">
                <a:solidFill>
                  <a:srgbClr val="202124"/>
                </a:solidFill>
                <a:effectLst/>
                <a:latin typeface="Google Sans"/>
              </a:rPr>
              <a:t> Within any Office application, select File &gt; Options &gt; Language.</a:t>
            </a:r>
          </a:p>
          <a:p>
            <a:pPr algn="l">
              <a:buFont typeface="+mj-lt"/>
              <a:buAutoNum type="arabicPeriod"/>
            </a:pPr>
            <a:r>
              <a:rPr lang="en-GB" b="0" i="0" dirty="0">
                <a:solidFill>
                  <a:srgbClr val="202124"/>
                </a:solidFill>
                <a:effectLst/>
                <a:latin typeface="Google Sans"/>
              </a:rPr>
              <a:t> Under Office display Language, make sure the display language you want Office to use is listed.</a:t>
            </a:r>
          </a:p>
          <a:p>
            <a:pPr algn="l">
              <a:buFont typeface="+mj-lt"/>
              <a:buAutoNum type="arabicPeriod"/>
            </a:pPr>
            <a:r>
              <a:rPr lang="en-GB" b="0" i="0" dirty="0">
                <a:solidFill>
                  <a:srgbClr val="202124"/>
                </a:solidFill>
                <a:effectLst/>
                <a:latin typeface="Google Sans"/>
              </a:rPr>
              <a:t> Select the language you want, and then select Set as Preferred.</a:t>
            </a:r>
          </a:p>
          <a:p>
            <a:endParaRPr lang="fi-FI" noProof="1">
              <a:latin typeface="Arial" panose="020B0604020202020204" pitchFamily="34" charset="0"/>
              <a:cs typeface="Arial" panose="020B0604020202020204" pitchFamily="34" charset="0"/>
            </a:endParaRPr>
          </a:p>
          <a:p>
            <a:r>
              <a:rPr lang="fi-FI" b="1" noProof="1">
                <a:latin typeface="Arial" panose="020B0604020202020204" pitchFamily="34" charset="0"/>
                <a:cs typeface="Arial" panose="020B0604020202020204" pitchFamily="34" charset="0"/>
              </a:rPr>
              <a:t>How to insert header &amp; footer</a:t>
            </a:r>
          </a:p>
          <a:p>
            <a:pPr marL="0" indent="0">
              <a:buNone/>
            </a:pPr>
            <a:r>
              <a:rPr lang="fi-FI" noProof="1">
                <a:latin typeface="Arial" panose="020B0604020202020204" pitchFamily="34" charset="0"/>
                <a:cs typeface="Arial" panose="020B0604020202020204" pitchFamily="34" charset="0"/>
              </a:rPr>
              <a:t>1. Choose </a:t>
            </a:r>
            <a:r>
              <a:rPr lang="fi-FI" i="1" noProof="1">
                <a:latin typeface="Arial" panose="020B0604020202020204" pitchFamily="34" charset="0"/>
                <a:cs typeface="Arial" panose="020B0604020202020204" pitchFamily="34" charset="0"/>
              </a:rPr>
              <a:t>"Insert / Header &amp; Footer" </a:t>
            </a:r>
            <a:r>
              <a:rPr lang="fi-FI" noProof="1">
                <a:latin typeface="Arial" panose="020B0604020202020204" pitchFamily="34" charset="0"/>
                <a:cs typeface="Arial" panose="020B0604020202020204" pitchFamily="34" charset="0"/>
              </a:rPr>
              <a:t>to change footer text. </a:t>
            </a:r>
          </a:p>
          <a:p>
            <a:pPr marL="0" indent="0">
              <a:buNone/>
            </a:pPr>
            <a:r>
              <a:rPr lang="fi-FI" noProof="1">
                <a:latin typeface="Arial" panose="020B0604020202020204" pitchFamily="34" charset="0"/>
                <a:cs typeface="Arial" panose="020B0604020202020204" pitchFamily="34" charset="0"/>
              </a:rPr>
              <a:t>2. In the panel you can change the footer, page number and date options.</a:t>
            </a:r>
          </a:p>
          <a:p>
            <a:pPr marL="0" indent="0">
              <a:buNone/>
            </a:pPr>
            <a:endParaRPr lang="fi-FI" noProof="1">
              <a:latin typeface="Arial" panose="020B0604020202020204" pitchFamily="34" charset="0"/>
              <a:cs typeface="Arial" panose="020B0604020202020204" pitchFamily="34" charset="0"/>
            </a:endParaRPr>
          </a:p>
          <a:p>
            <a:pPr marL="0" indent="0">
              <a:buNone/>
            </a:pPr>
            <a:r>
              <a:rPr lang="fi-FI" b="1" noProof="1">
                <a:latin typeface="Arial" panose="020B0604020202020204" pitchFamily="34" charset="0"/>
                <a:cs typeface="Arial" panose="020B0604020202020204" pitchFamily="34" charset="0"/>
              </a:rPr>
              <a:t>How to add images</a:t>
            </a:r>
          </a:p>
          <a:p>
            <a:pPr marL="0" marR="0" lvl="0" indent="0" algn="l" defTabSz="685800" rtl="0" eaLnBrk="1" fontAlgn="auto" latinLnBrk="0" hangingPunct="1">
              <a:lnSpc>
                <a:spcPct val="100000"/>
              </a:lnSpc>
              <a:spcBef>
                <a:spcPts val="0"/>
              </a:spcBef>
              <a:spcAft>
                <a:spcPts val="0"/>
              </a:spcAft>
              <a:buClrTx/>
              <a:buSzTx/>
              <a:buFontTx/>
              <a:buNone/>
              <a:tabLst/>
              <a:defRPr/>
            </a:pPr>
            <a:r>
              <a:rPr lang="fi-FI" sz="3200" noProof="1">
                <a:solidFill>
                  <a:srgbClr val="000000"/>
                </a:solidFill>
                <a:effectLst/>
                <a:latin typeface="Arial" panose="020B0604020202020204" pitchFamily="34" charset="0"/>
                <a:ea typeface="Times New Roman" panose="02020603050405020304" pitchFamily="18" charset="0"/>
              </a:rPr>
              <a:t>Click icon to add image. Or, you can choose one related to your content from a selection of photos available in Material Bank.</a:t>
            </a:r>
          </a:p>
          <a:p>
            <a:pPr marL="0" marR="0" lvl="0" indent="0" algn="l" defTabSz="685800" rtl="0" eaLnBrk="1" fontAlgn="auto" latinLnBrk="0" hangingPunct="1">
              <a:lnSpc>
                <a:spcPct val="100000"/>
              </a:lnSpc>
              <a:spcBef>
                <a:spcPts val="0"/>
              </a:spcBef>
              <a:spcAft>
                <a:spcPts val="0"/>
              </a:spcAft>
              <a:buClrTx/>
              <a:buSzTx/>
              <a:buFontTx/>
              <a:buNone/>
              <a:tabLst/>
              <a:defRPr/>
            </a:pPr>
            <a:r>
              <a:rPr lang="fi-FI" sz="3200" u="sng" noProof="1">
                <a:solidFill>
                  <a:srgbClr val="000000"/>
                </a:solidFill>
                <a:effectLst/>
                <a:latin typeface="Arial" panose="020B0604020202020204" pitchFamily="34" charset="0"/>
                <a:ea typeface="Calibri" panose="020F0502020204030204" pitchFamily="34" charset="0"/>
                <a:hlinkClick r:id="rId3"/>
              </a:rPr>
              <a:t>https://materialbank.aalto.fi/l/w2wWj_hmTJGx</a:t>
            </a:r>
            <a:endParaRPr lang="fi-FI" sz="3200" noProof="1">
              <a:solidFill>
                <a:srgbClr val="000000"/>
              </a:solidFill>
              <a:effectLst/>
              <a:latin typeface="Calibri" panose="020F0502020204030204" pitchFamily="34" charset="0"/>
              <a:ea typeface="Calibri" panose="020F0502020204030204" pitchFamily="34" charset="0"/>
            </a:endParaRPr>
          </a:p>
          <a:p>
            <a:pPr marL="0" indent="0">
              <a:buNone/>
            </a:pPr>
            <a:endParaRPr lang="fi-FI" noProof="1">
              <a:latin typeface="Arial" panose="020B0604020202020204" pitchFamily="34" charset="0"/>
              <a:cs typeface="Arial" panose="020B0604020202020204" pitchFamily="34" charset="0"/>
            </a:endParaRPr>
          </a:p>
          <a:p>
            <a:pPr marL="0" indent="0">
              <a:buNone/>
            </a:pPr>
            <a:r>
              <a:rPr lang="fi-FI" noProof="1">
                <a:latin typeface="Arial" panose="020B0604020202020204" pitchFamily="34" charset="0"/>
                <a:cs typeface="Arial" panose="020B0604020202020204" pitchFamily="34" charset="0"/>
              </a:rPr>
              <a:t>***</a:t>
            </a:r>
          </a:p>
          <a:p>
            <a:pPr marL="457200" indent="-457200">
              <a:buAutoNum type="arabicPeriod"/>
            </a:pPr>
            <a:endParaRPr lang="fi-FI" noProof="1">
              <a:latin typeface="Arial" panose="020B0604020202020204" pitchFamily="34" charset="0"/>
              <a:cs typeface="Arial" panose="020B0604020202020204" pitchFamily="34" charset="0"/>
            </a:endParaRPr>
          </a:p>
          <a:p>
            <a:pPr marL="0" indent="0">
              <a:buNone/>
            </a:pPr>
            <a:r>
              <a:rPr lang="fi-FI" b="1" noProof="1">
                <a:latin typeface="Arial" panose="020B0604020202020204" pitchFamily="34" charset="0"/>
                <a:cs typeface="Arial" panose="020B0604020202020204" pitchFamily="34" charset="0"/>
              </a:rPr>
              <a:t>Hyvä muistaa</a:t>
            </a:r>
          </a:p>
          <a:p>
            <a:pPr marL="0" indent="0">
              <a:buNone/>
            </a:pPr>
            <a:r>
              <a:rPr lang="fi-FI" b="0" noProof="1">
                <a:latin typeface="Arial" panose="020B0604020202020204" pitchFamily="34" charset="0"/>
                <a:cs typeface="Arial" panose="020B0604020202020204" pitchFamily="34" charset="0"/>
              </a:rPr>
              <a:t>Älä kopioi tekstiä suoraan muista sovelluksista tai dokumenteista,</a:t>
            </a:r>
            <a:r>
              <a:rPr lang="fi-FI" b="0" baseline="0" noProof="1">
                <a:latin typeface="Arial" panose="020B0604020202020204" pitchFamily="34" charset="0"/>
                <a:cs typeface="Arial" panose="020B0604020202020204" pitchFamily="34" charset="0"/>
              </a:rPr>
              <a:t> etteivät pohjan valmiit muotoiluasetukset muuttuisi</a:t>
            </a:r>
            <a:r>
              <a:rPr lang="fi-FI" b="0" noProof="1">
                <a:latin typeface="Arial" panose="020B0604020202020204" pitchFamily="34" charset="0"/>
                <a:cs typeface="Arial" panose="020B0604020202020204" pitchFamily="34" charset="0"/>
              </a:rPr>
              <a:t>. Käytä esimerkiksi Notepadia poistaaksesi</a:t>
            </a:r>
            <a:r>
              <a:rPr lang="fi-FI" b="0" baseline="0" noProof="1">
                <a:latin typeface="Arial" panose="020B0604020202020204" pitchFamily="34" charset="0"/>
                <a:cs typeface="Arial" panose="020B0604020202020204" pitchFamily="34" charset="0"/>
              </a:rPr>
              <a:t> tekstistä valmiit muotoiluasetukset.</a:t>
            </a:r>
          </a:p>
          <a:p>
            <a:pPr marL="0" indent="0">
              <a:buNone/>
            </a:pPr>
            <a:endParaRPr lang="fi-FI" b="0" baseline="0" noProof="1">
              <a:latin typeface="Arial" panose="020B0604020202020204" pitchFamily="34" charset="0"/>
              <a:cs typeface="Arial" panose="020B0604020202020204" pitchFamily="34" charset="0"/>
            </a:endParaRPr>
          </a:p>
          <a:p>
            <a:pPr marL="0" indent="0">
              <a:buNone/>
            </a:pPr>
            <a:r>
              <a:rPr lang="fi-FI" b="1" baseline="0" noProof="1">
                <a:latin typeface="Arial" panose="020B0604020202020204" pitchFamily="34" charset="0"/>
                <a:cs typeface="Arial" panose="020B0604020202020204" pitchFamily="34" charset="0"/>
              </a:rPr>
              <a:t>Näyttökielen määrittäminen:</a:t>
            </a:r>
          </a:p>
          <a:p>
            <a:pPr marL="228600" indent="-228600">
              <a:buAutoNum type="arabicPeriod"/>
            </a:pPr>
            <a:r>
              <a:rPr lang="fi-FI" b="0" baseline="0" noProof="1">
                <a:latin typeface="Arial" panose="020B0604020202020204" pitchFamily="34" charset="0"/>
                <a:cs typeface="Arial" panose="020B0604020202020204" pitchFamily="34" charset="0"/>
              </a:rPr>
              <a:t>Valitse missä tahansa Office-sovelluksessa Tiedosto &gt; Asetukset &gt; Kieli.</a:t>
            </a:r>
          </a:p>
          <a:p>
            <a:pPr marL="228600" indent="-228600">
              <a:buAutoNum type="arabicPeriod"/>
            </a:pPr>
            <a:r>
              <a:rPr lang="fi-FI" b="0" baseline="0" noProof="1">
                <a:latin typeface="Arial" panose="020B0604020202020204" pitchFamily="34" charset="0"/>
                <a:cs typeface="Arial" panose="020B0604020202020204" pitchFamily="34" charset="0"/>
              </a:rPr>
              <a:t>Varmista Office-näytön kieli -kohdassa, että näyttökieli, jota haluat Officen käyttävän, on lueteltu.</a:t>
            </a:r>
          </a:p>
          <a:p>
            <a:pPr marL="228600" indent="-228600">
              <a:buAutoNum type="arabicPeriod"/>
            </a:pPr>
            <a:r>
              <a:rPr lang="fi-FI" b="0" baseline="0" noProof="1">
                <a:latin typeface="Arial" panose="020B0604020202020204" pitchFamily="34" charset="0"/>
                <a:cs typeface="Arial" panose="020B0604020202020204" pitchFamily="34" charset="0"/>
              </a:rPr>
              <a:t>Valitse haluamasi kieli ja valitse sitten Aseta ensisijaiseksi.</a:t>
            </a:r>
          </a:p>
          <a:p>
            <a:pPr marL="0" indent="0">
              <a:buNone/>
            </a:pPr>
            <a:endParaRPr lang="fi-FI" b="0" baseline="0" noProof="1">
              <a:latin typeface="Arial" panose="020B0604020202020204" pitchFamily="34" charset="0"/>
              <a:cs typeface="Arial" panose="020B0604020202020204" pitchFamily="34" charset="0"/>
            </a:endParaRPr>
          </a:p>
          <a:p>
            <a:pPr marL="0" indent="0">
              <a:buNone/>
            </a:pPr>
            <a:r>
              <a:rPr lang="fi-FI" b="1" baseline="0" noProof="1">
                <a:latin typeface="Arial" panose="020B0604020202020204" pitchFamily="34" charset="0"/>
                <a:cs typeface="Arial" panose="020B0604020202020204" pitchFamily="34" charset="0"/>
              </a:rPr>
              <a:t>Näin lisäät ylä- tai alatunnisteet</a:t>
            </a:r>
          </a:p>
          <a:p>
            <a:pPr marL="0" indent="0">
              <a:buFont typeface="+mj-lt"/>
              <a:buNone/>
            </a:pPr>
            <a:r>
              <a:rPr lang="fi-FI" b="0" baseline="0" noProof="1">
                <a:latin typeface="Arial" panose="020B0604020202020204" pitchFamily="34" charset="0"/>
                <a:cs typeface="Arial" panose="020B0604020202020204" pitchFamily="34" charset="0"/>
              </a:rPr>
              <a:t>1. Valitse </a:t>
            </a:r>
            <a:r>
              <a:rPr lang="fi-FI" b="0" i="1" baseline="0" noProof="1">
                <a:latin typeface="Arial" panose="020B0604020202020204" pitchFamily="34" charset="0"/>
                <a:cs typeface="Arial" panose="020B0604020202020204" pitchFamily="34" charset="0"/>
              </a:rPr>
              <a:t>“Lisää / Ylä- ja alatunniste”</a:t>
            </a:r>
          </a:p>
          <a:p>
            <a:pPr marL="0" indent="0">
              <a:buFont typeface="+mj-lt"/>
              <a:buNone/>
            </a:pPr>
            <a:r>
              <a:rPr lang="fi-FI" b="0" baseline="0" noProof="1">
                <a:latin typeface="Arial" panose="020B0604020202020204" pitchFamily="34" charset="0"/>
                <a:cs typeface="Arial" panose="020B0604020202020204" pitchFamily="34" charset="0"/>
              </a:rPr>
              <a:t>2. Valintaikkunassa voit muuttaa ylä- ja alatunnisteiden, sivunumeroinnin ja päivämäärän asetuksia.</a:t>
            </a:r>
            <a:endParaRPr lang="fi-FI" b="0" noProof="1">
              <a:latin typeface="Arial" panose="020B0604020202020204" pitchFamily="34" charset="0"/>
              <a:cs typeface="Arial" panose="020B0604020202020204" pitchFamily="34" charset="0"/>
            </a:endParaRPr>
          </a:p>
          <a:p>
            <a:pPr marL="0" indent="0">
              <a:buNone/>
            </a:pPr>
            <a:endParaRPr lang="fi-FI" b="1" noProof="1">
              <a:latin typeface="Arial" panose="020B0604020202020204" pitchFamily="34" charset="0"/>
              <a:cs typeface="Arial" panose="020B0604020202020204" pitchFamily="34" charset="0"/>
            </a:endParaRPr>
          </a:p>
          <a:p>
            <a:pPr marL="0" indent="0">
              <a:buNone/>
            </a:pPr>
            <a:r>
              <a:rPr lang="fi-FI" b="1" noProof="1">
                <a:latin typeface="Arial" panose="020B0604020202020204" pitchFamily="34" charset="0"/>
                <a:cs typeface="Arial" panose="020B0604020202020204" pitchFamily="34" charset="0"/>
              </a:rPr>
              <a:t>Uuden sivun luominen</a:t>
            </a:r>
          </a:p>
          <a:p>
            <a:pPr marL="0" indent="0">
              <a:buNone/>
            </a:pPr>
            <a:r>
              <a:rPr lang="fi-FI" noProof="1"/>
              <a:t>Valitse valikosta ”</a:t>
            </a:r>
            <a:r>
              <a:rPr lang="fi-FI" i="1" noProof="1"/>
              <a:t>Aloitus / Uusi dia” </a:t>
            </a:r>
            <a:r>
              <a:rPr lang="fi-FI" noProof="1"/>
              <a:t>jolloin saat näkyviin listan valmiiksi määritellyistä mallipohjista.</a:t>
            </a:r>
          </a:p>
          <a:p>
            <a:pPr marL="0" indent="0">
              <a:buNone/>
            </a:pPr>
            <a:r>
              <a:rPr lang="fi-FI" noProof="1"/>
              <a:t>Voit myös muuttaa olemassa olevan sivun ilmettä valikosta ”</a:t>
            </a:r>
            <a:r>
              <a:rPr lang="fi-FI" i="1" noProof="1"/>
              <a:t>Aloitus / Asettelu”</a:t>
            </a:r>
            <a:r>
              <a:rPr lang="fi-FI" noProof="1"/>
              <a:t>, jolloin saat näkyviin listan mallipohjan sivuista. </a:t>
            </a:r>
          </a:p>
          <a:p>
            <a:pPr marL="0" indent="0">
              <a:buNone/>
            </a:pPr>
            <a:endParaRPr lang="fi-FI" b="0" noProof="1"/>
          </a:p>
          <a:p>
            <a:pPr marL="0" indent="0">
              <a:buNone/>
            </a:pPr>
            <a:r>
              <a:rPr lang="fi-FI" b="1" noProof="1"/>
              <a:t>Kuvien lisääminen</a:t>
            </a:r>
          </a:p>
          <a:p>
            <a:pPr marL="0" marR="0" lvl="0" indent="0" algn="l" defTabSz="685800" rtl="0" eaLnBrk="1" fontAlgn="auto" latinLnBrk="0" hangingPunct="1">
              <a:lnSpc>
                <a:spcPct val="100000"/>
              </a:lnSpc>
              <a:spcBef>
                <a:spcPts val="0"/>
              </a:spcBef>
              <a:spcAft>
                <a:spcPts val="0"/>
              </a:spcAft>
              <a:buClrTx/>
              <a:buSzTx/>
              <a:buFontTx/>
              <a:buNone/>
              <a:tabLst/>
              <a:defRPr/>
            </a:pPr>
            <a:r>
              <a:rPr lang="fi-FI" sz="3200" noProof="1">
                <a:solidFill>
                  <a:srgbClr val="000000"/>
                </a:solidFill>
                <a:effectLst/>
                <a:latin typeface="Arial" panose="020B0604020202020204" pitchFamily="34" charset="0"/>
                <a:ea typeface="Times New Roman" panose="02020603050405020304" pitchFamily="18" charset="0"/>
              </a:rPr>
              <a:t>Lisää kuva klikkaamalla ikonia. Vaihtoehtoisesti voit valita aiheeseen sopivan kuvan Materiaalipankissa olevista ehdotuksista.</a:t>
            </a:r>
            <a:endParaRPr lang="fi-FI" sz="3200" noProof="1">
              <a:solidFill>
                <a:srgbClr val="000000"/>
              </a:solidFill>
              <a:effectLst/>
              <a:latin typeface="Calibri" panose="020F0502020204030204" pitchFamily="34" charset="0"/>
              <a:ea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fi-FI" sz="1200" u="sng" noProof="1">
                <a:solidFill>
                  <a:srgbClr val="000000"/>
                </a:solidFill>
                <a:effectLst/>
                <a:latin typeface="Arial" panose="020B0604020202020204" pitchFamily="34" charset="0"/>
                <a:ea typeface="Calibri" panose="020F0502020204030204" pitchFamily="34" charset="0"/>
                <a:hlinkClick r:id="rId3"/>
              </a:rPr>
              <a:t>https://materialbank.aalto.fi/l/w2wWj_hmTJGx</a:t>
            </a:r>
            <a:endParaRPr lang="fi-FI" sz="1200" noProof="1">
              <a:solidFill>
                <a:srgbClr val="000000"/>
              </a:solidFill>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EF764A3F-1CB2-4AFC-BC27-EF2EF4A91705}" type="slidenum">
              <a:rPr lang="fi-FI" smtClean="0"/>
              <a:pPr/>
              <a:t>3</a:t>
            </a:fld>
            <a:endParaRPr lang="fi-FI"/>
          </a:p>
        </p:txBody>
      </p:sp>
    </p:spTree>
    <p:extLst>
      <p:ext uri="{BB962C8B-B14F-4D97-AF65-F5344CB8AC3E}">
        <p14:creationId xmlns:p14="http://schemas.microsoft.com/office/powerpoint/2010/main" val="2479448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creativecommons.org/licenses/by/4.0/" TargetMode="External"/><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hyperlink" Target="http://www.aalto.fi/" TargetMode="External"/><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hyperlink" Target="http://www.aalto.fi/" TargetMode="External"/><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hyperlink" Target="https://creativecommons.org/licenses/by-nc-nd/4.0/" TargetMode="External"/><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Layouts/_rels/slideLayout70.xml.rels><?xml version="1.0" encoding="UTF-8" standalone="yes"?>
<Relationships xmlns="http://schemas.openxmlformats.org/package/2006/relationships"><Relationship Id="rId2" Type="http://schemas.openxmlformats.org/officeDocument/2006/relationships/hyperlink" Target="http://www.aalto.fi/" TargetMode="External"/><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hyperlink" Target="http://www.aalto.fi/" TargetMode="External"/><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hyperlink" Target="https://creativecommons.org/licenses/by-sa/4.0/" TargetMode="External"/><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275C4-164C-69B1-48F1-6ABBCFDD4649}"/>
              </a:ext>
            </a:extLst>
          </p:cNvPr>
          <p:cNvSpPr>
            <a:spLocks noGrp="1"/>
          </p:cNvSpPr>
          <p:nvPr>
            <p:ph type="ctrTitle"/>
          </p:nvPr>
        </p:nvSpPr>
        <p:spPr>
          <a:xfrm>
            <a:off x="407988" y="2936557"/>
            <a:ext cx="9792468" cy="492443"/>
          </a:xfrm>
        </p:spPr>
        <p:txBody>
          <a:bodyPr anchor="b" anchorCtr="0">
            <a:spAutoFit/>
          </a:bodyPr>
          <a:lstStyle>
            <a:lvl1pPr algn="l">
              <a:lnSpc>
                <a:spcPct val="100000"/>
              </a:lnSpc>
              <a:defRPr sz="3200">
                <a:latin typeface="+mj-lt"/>
              </a:defRPr>
            </a:lvl1pPr>
          </a:lstStyle>
          <a:p>
            <a:r>
              <a:rPr lang="en-GB"/>
              <a:t>Click to edit Master title style</a:t>
            </a:r>
            <a:endParaRPr lang="fi-FI" dirty="0"/>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407988" y="3429000"/>
            <a:ext cx="9792468" cy="492443"/>
          </a:xfrm>
        </p:spPr>
        <p:txBody>
          <a:bodyPr>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dirty="0"/>
          </a:p>
        </p:txBody>
      </p:sp>
      <p:sp>
        <p:nvSpPr>
          <p:cNvPr id="11" name="Freeform 5">
            <a:extLst>
              <a:ext uri="{FF2B5EF4-FFF2-40B4-BE49-F238E27FC236}">
                <a16:creationId xmlns:a16="http://schemas.microsoft.com/office/drawing/2014/main" id="{B048024D-E928-1A47-E81D-E73CEDEC703F}"/>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Lst>
          </p:cNvPr>
          <p:cNvCxnSpPr>
            <a:cxnSpLocks/>
          </p:cNvCxnSpPr>
          <p:nvPr/>
        </p:nvCxnSpPr>
        <p:spPr>
          <a:xfrm>
            <a:off x="407368" y="2674624"/>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p>
            <a:fld id="{DB0B8D34-7805-4B99-B11D-74BDC5210068}" type="datetime1">
              <a:rPr lang="fi-FI" smtClean="0"/>
              <a:t>30.4.2024</a:t>
            </a:fld>
            <a:endParaRPr lang="fi-FI" dirty="0"/>
          </a:p>
        </p:txBody>
      </p:sp>
      <p:sp>
        <p:nvSpPr>
          <p:cNvPr id="24" name="Footer Placeholder 23">
            <a:extLst>
              <a:ext uri="{FF2B5EF4-FFF2-40B4-BE49-F238E27FC236}">
                <a16:creationId xmlns:a16="http://schemas.microsoft.com/office/drawing/2014/main" id="{CB76FCA5-9DA7-BF02-3EBB-BC56DDA0FE1D}"/>
              </a:ext>
            </a:extLst>
          </p:cNvPr>
          <p:cNvSpPr>
            <a:spLocks noGrp="1"/>
          </p:cNvSpPr>
          <p:nvPr>
            <p:ph type="ftr" sz="quarter" idx="11"/>
          </p:nvPr>
        </p:nvSpPr>
        <p:spPr/>
        <p:txBody>
          <a:bodyPr/>
          <a:lstStyle/>
          <a:p>
            <a:r>
              <a:rPr lang="fi-FI"/>
              <a:t>Presenter Name</a:t>
            </a:r>
            <a:endParaRPr lang="fi-FI" dirty="0"/>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p>
            <a:fld id="{D701140D-C14F-41CA-99FC-0EF83E8DA40A}" type="slidenum">
              <a:rPr lang="fi-FI" smtClean="0"/>
              <a:pPr/>
              <a:t>‹#›</a:t>
            </a:fld>
            <a:endParaRPr lang="fi-FI" dirty="0"/>
          </a:p>
        </p:txBody>
      </p:sp>
    </p:spTree>
    <p:extLst>
      <p:ext uri="{BB962C8B-B14F-4D97-AF65-F5344CB8AC3E}">
        <p14:creationId xmlns:p14="http://schemas.microsoft.com/office/powerpoint/2010/main" val="2938486367"/>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Slide Picture Blue">
    <p:bg>
      <p:bgPr>
        <a:solidFill>
          <a:schemeClr val="accent3"/>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Lst>
          </p:cNvPr>
          <p:cNvSpPr>
            <a:spLocks noGrp="1"/>
          </p:cNvSpPr>
          <p:nvPr>
            <p:ph type="pic" sz="quarter" idx="13" hasCustomPrompt="1"/>
          </p:nvPr>
        </p:nvSpPr>
        <p:spPr>
          <a:xfrm>
            <a:off x="1" y="3429000"/>
            <a:ext cx="6096000" cy="3429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dirty="0"/>
          </a:p>
        </p:txBody>
      </p:sp>
      <p:sp>
        <p:nvSpPr>
          <p:cNvPr id="8" name="Rectangle 7">
            <a:extLst>
              <a:ext uri="{FF2B5EF4-FFF2-40B4-BE49-F238E27FC236}">
                <a16:creationId xmlns:a16="http://schemas.microsoft.com/office/drawing/2014/main" id="{D777C7DB-D21C-CF04-BEAE-6225DF214D55}"/>
              </a:ext>
            </a:extLst>
          </p:cNvPr>
          <p:cNvSpPr/>
          <p:nvPr/>
        </p:nvSpPr>
        <p:spPr>
          <a:xfrm>
            <a:off x="0" y="0"/>
            <a:ext cx="60960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a:solidFill>
                <a:schemeClr val="tx1"/>
              </a:solidFill>
              <a:latin typeface="+mj-lt"/>
            </a:endParaRPr>
          </a:p>
        </p:txBody>
      </p:sp>
      <p:sp>
        <p:nvSpPr>
          <p:cNvPr id="2" name="Title 1">
            <a:extLst>
              <a:ext uri="{FF2B5EF4-FFF2-40B4-BE49-F238E27FC236}">
                <a16:creationId xmlns:a16="http://schemas.microsoft.com/office/drawing/2014/main" id="{387275C4-164C-69B1-48F1-6ABBCFDD4649}"/>
              </a:ext>
            </a:extLst>
          </p:cNvPr>
          <p:cNvSpPr>
            <a:spLocks noGrp="1"/>
          </p:cNvSpPr>
          <p:nvPr>
            <p:ph type="ctrTitle" hasCustomPrompt="1"/>
          </p:nvPr>
        </p:nvSpPr>
        <p:spPr>
          <a:xfrm>
            <a:off x="6600676" y="1495871"/>
            <a:ext cx="5183337" cy="492443"/>
          </a:xfrm>
        </p:spPr>
        <p:txBody>
          <a:bodyPr wrap="square" anchor="b" anchorCtr="0">
            <a:spAutoFit/>
          </a:bodyPr>
          <a:lstStyle>
            <a:lvl1pPr algn="l">
              <a:lnSpc>
                <a:spcPct val="100000"/>
              </a:lnSpc>
              <a:defRPr sz="3200">
                <a:latin typeface="+mj-lt"/>
              </a:defRPr>
            </a:lvl1pPr>
          </a:lstStyle>
          <a:p>
            <a:r>
              <a:rPr lang="en-US" dirty="0"/>
              <a:t>Headline</a:t>
            </a:r>
            <a:endParaRPr lang="fi-FI" dirty="0"/>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6600676" y="1988313"/>
            <a:ext cx="5183337" cy="984885"/>
          </a:xfrm>
        </p:spPr>
        <p:txBody>
          <a:bodyPr wrap="square">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dirty="0"/>
          </a:p>
        </p:txBody>
      </p:sp>
      <p:sp>
        <p:nvSpPr>
          <p:cNvPr id="11" name="Freeform 5">
            <a:extLst>
              <a:ext uri="{FF2B5EF4-FFF2-40B4-BE49-F238E27FC236}">
                <a16:creationId xmlns:a16="http://schemas.microsoft.com/office/drawing/2014/main" id="{B048024D-E928-1A47-E81D-E73CEDEC703F}"/>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Lst>
          </p:cNvPr>
          <p:cNvCxnSpPr>
            <a:cxnSpLocks/>
          </p:cNvCxnSpPr>
          <p:nvPr/>
        </p:nvCxnSpPr>
        <p:spPr>
          <a:xfrm>
            <a:off x="6600056" y="1233937"/>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692D525C-3081-B968-0AF5-7BEF0546FF81}"/>
              </a:ext>
            </a:extLst>
          </p:cNvPr>
          <p:cNvSpPr>
            <a:spLocks noGrp="1"/>
          </p:cNvSpPr>
          <p:nvPr>
            <p:ph type="dt" sz="half" idx="14"/>
          </p:nvPr>
        </p:nvSpPr>
        <p:spPr/>
        <p:txBody>
          <a:bodyPr/>
          <a:lstStyle/>
          <a:p>
            <a:fld id="{D6B0D008-8193-48BC-A9D4-6E53BDF600A8}" type="datetime1">
              <a:rPr lang="fi-FI" smtClean="0"/>
              <a:t>30.4.2024</a:t>
            </a:fld>
            <a:endParaRPr lang="fi-FI" dirty="0"/>
          </a:p>
        </p:txBody>
      </p:sp>
      <p:sp>
        <p:nvSpPr>
          <p:cNvPr id="5" name="Footer Placeholder 4">
            <a:extLst>
              <a:ext uri="{FF2B5EF4-FFF2-40B4-BE49-F238E27FC236}">
                <a16:creationId xmlns:a16="http://schemas.microsoft.com/office/drawing/2014/main" id="{392A5AC0-B982-BC97-275E-413CCD6728D9}"/>
              </a:ext>
            </a:extLst>
          </p:cNvPr>
          <p:cNvSpPr>
            <a:spLocks noGrp="1"/>
          </p:cNvSpPr>
          <p:nvPr>
            <p:ph type="ftr" sz="quarter" idx="15"/>
          </p:nvPr>
        </p:nvSpPr>
        <p:spPr/>
        <p:txBody>
          <a:bodyPr/>
          <a:lstStyle/>
          <a:p>
            <a:r>
              <a:rPr lang="fi-FI"/>
              <a:t>Presenter Name</a:t>
            </a:r>
            <a:endParaRPr lang="fi-FI" dirty="0"/>
          </a:p>
        </p:txBody>
      </p:sp>
      <p:sp>
        <p:nvSpPr>
          <p:cNvPr id="6" name="Slide Number Placeholder 5">
            <a:extLst>
              <a:ext uri="{FF2B5EF4-FFF2-40B4-BE49-F238E27FC236}">
                <a16:creationId xmlns:a16="http://schemas.microsoft.com/office/drawing/2014/main" id="{7A42E97D-600F-96A3-1815-D8FD599585FB}"/>
              </a:ext>
            </a:extLst>
          </p:cNvPr>
          <p:cNvSpPr>
            <a:spLocks noGrp="1"/>
          </p:cNvSpPr>
          <p:nvPr>
            <p:ph type="sldNum" sz="quarter" idx="16"/>
          </p:nvPr>
        </p:nvSpPr>
        <p:spPr/>
        <p:txBody>
          <a:bodyPr/>
          <a:lstStyle/>
          <a:p>
            <a:fld id="{D701140D-C14F-41CA-99FC-0EF83E8DA40A}" type="slidenum">
              <a:rPr lang="fi-FI" smtClean="0"/>
              <a:pPr/>
              <a:t>‹#›</a:t>
            </a:fld>
            <a:endParaRPr lang="fi-FI" dirty="0"/>
          </a:p>
        </p:txBody>
      </p:sp>
    </p:spTree>
    <p:extLst>
      <p:ext uri="{BB962C8B-B14F-4D97-AF65-F5344CB8AC3E}">
        <p14:creationId xmlns:p14="http://schemas.microsoft.com/office/powerpoint/2010/main" val="154840763"/>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Slide Picture Yellow">
    <p:bg>
      <p:bgPr>
        <a:solidFill>
          <a:schemeClr val="accent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Lst>
          </p:cNvPr>
          <p:cNvSpPr>
            <a:spLocks noGrp="1"/>
          </p:cNvSpPr>
          <p:nvPr>
            <p:ph type="pic" sz="quarter" idx="13" hasCustomPrompt="1"/>
          </p:nvPr>
        </p:nvSpPr>
        <p:spPr>
          <a:xfrm>
            <a:off x="1" y="3429000"/>
            <a:ext cx="6096000" cy="3429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dirty="0"/>
          </a:p>
        </p:txBody>
      </p:sp>
      <p:sp>
        <p:nvSpPr>
          <p:cNvPr id="8" name="Rectangle 7">
            <a:extLst>
              <a:ext uri="{FF2B5EF4-FFF2-40B4-BE49-F238E27FC236}">
                <a16:creationId xmlns:a16="http://schemas.microsoft.com/office/drawing/2014/main" id="{D777C7DB-D21C-CF04-BEAE-6225DF214D55}"/>
              </a:ext>
            </a:extLst>
          </p:cNvPr>
          <p:cNvSpPr/>
          <p:nvPr/>
        </p:nvSpPr>
        <p:spPr>
          <a:xfrm>
            <a:off x="0" y="0"/>
            <a:ext cx="60960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a:solidFill>
                <a:schemeClr val="tx1"/>
              </a:solidFill>
              <a:latin typeface="+mj-lt"/>
            </a:endParaRPr>
          </a:p>
        </p:txBody>
      </p:sp>
      <p:sp>
        <p:nvSpPr>
          <p:cNvPr id="2" name="Title 1">
            <a:extLst>
              <a:ext uri="{FF2B5EF4-FFF2-40B4-BE49-F238E27FC236}">
                <a16:creationId xmlns:a16="http://schemas.microsoft.com/office/drawing/2014/main" id="{387275C4-164C-69B1-48F1-6ABBCFDD4649}"/>
              </a:ext>
            </a:extLst>
          </p:cNvPr>
          <p:cNvSpPr>
            <a:spLocks noGrp="1"/>
          </p:cNvSpPr>
          <p:nvPr>
            <p:ph type="ctrTitle" hasCustomPrompt="1"/>
          </p:nvPr>
        </p:nvSpPr>
        <p:spPr>
          <a:xfrm>
            <a:off x="6600676" y="1495871"/>
            <a:ext cx="5183337" cy="492443"/>
          </a:xfrm>
        </p:spPr>
        <p:txBody>
          <a:bodyPr wrap="square" anchor="b" anchorCtr="0">
            <a:spAutoFit/>
          </a:bodyPr>
          <a:lstStyle>
            <a:lvl1pPr algn="l">
              <a:lnSpc>
                <a:spcPct val="100000"/>
              </a:lnSpc>
              <a:defRPr sz="3200">
                <a:latin typeface="+mj-lt"/>
              </a:defRPr>
            </a:lvl1pPr>
          </a:lstStyle>
          <a:p>
            <a:r>
              <a:rPr lang="en-US" dirty="0"/>
              <a:t>Headline</a:t>
            </a:r>
            <a:endParaRPr lang="fi-FI" dirty="0"/>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6600676" y="1988313"/>
            <a:ext cx="5183337" cy="984885"/>
          </a:xfrm>
        </p:spPr>
        <p:txBody>
          <a:bodyPr wrap="square">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dirty="0"/>
          </a:p>
        </p:txBody>
      </p:sp>
      <p:sp>
        <p:nvSpPr>
          <p:cNvPr id="11" name="Freeform 5">
            <a:extLst>
              <a:ext uri="{FF2B5EF4-FFF2-40B4-BE49-F238E27FC236}">
                <a16:creationId xmlns:a16="http://schemas.microsoft.com/office/drawing/2014/main" id="{B048024D-E928-1A47-E81D-E73CEDEC703F}"/>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Lst>
          </p:cNvPr>
          <p:cNvCxnSpPr>
            <a:cxnSpLocks/>
          </p:cNvCxnSpPr>
          <p:nvPr/>
        </p:nvCxnSpPr>
        <p:spPr>
          <a:xfrm>
            <a:off x="6600056" y="1233937"/>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769F6B43-DE36-0148-A7EA-157879F29459}"/>
              </a:ext>
            </a:extLst>
          </p:cNvPr>
          <p:cNvSpPr>
            <a:spLocks noGrp="1"/>
          </p:cNvSpPr>
          <p:nvPr>
            <p:ph type="dt" sz="half" idx="14"/>
          </p:nvPr>
        </p:nvSpPr>
        <p:spPr/>
        <p:txBody>
          <a:bodyPr/>
          <a:lstStyle/>
          <a:p>
            <a:fld id="{467B7256-2B0D-46DB-9932-A40EEF01D783}" type="datetime1">
              <a:rPr lang="fi-FI" smtClean="0"/>
              <a:t>30.4.2024</a:t>
            </a:fld>
            <a:endParaRPr lang="fi-FI" dirty="0"/>
          </a:p>
        </p:txBody>
      </p:sp>
      <p:sp>
        <p:nvSpPr>
          <p:cNvPr id="5" name="Footer Placeholder 4">
            <a:extLst>
              <a:ext uri="{FF2B5EF4-FFF2-40B4-BE49-F238E27FC236}">
                <a16:creationId xmlns:a16="http://schemas.microsoft.com/office/drawing/2014/main" id="{5FD05162-E4FC-F030-07AC-FC3AEEFFF4E1}"/>
              </a:ext>
            </a:extLst>
          </p:cNvPr>
          <p:cNvSpPr>
            <a:spLocks noGrp="1"/>
          </p:cNvSpPr>
          <p:nvPr>
            <p:ph type="ftr" sz="quarter" idx="15"/>
          </p:nvPr>
        </p:nvSpPr>
        <p:spPr/>
        <p:txBody>
          <a:bodyPr/>
          <a:lstStyle/>
          <a:p>
            <a:r>
              <a:rPr lang="fi-FI"/>
              <a:t>Presenter Name</a:t>
            </a:r>
            <a:endParaRPr lang="fi-FI" dirty="0"/>
          </a:p>
        </p:txBody>
      </p:sp>
      <p:sp>
        <p:nvSpPr>
          <p:cNvPr id="6" name="Slide Number Placeholder 5">
            <a:extLst>
              <a:ext uri="{FF2B5EF4-FFF2-40B4-BE49-F238E27FC236}">
                <a16:creationId xmlns:a16="http://schemas.microsoft.com/office/drawing/2014/main" id="{102E61C5-655F-9E60-460E-8B16B76A7F3A}"/>
              </a:ext>
            </a:extLst>
          </p:cNvPr>
          <p:cNvSpPr>
            <a:spLocks noGrp="1"/>
          </p:cNvSpPr>
          <p:nvPr>
            <p:ph type="sldNum" sz="quarter" idx="16"/>
          </p:nvPr>
        </p:nvSpPr>
        <p:spPr/>
        <p:txBody>
          <a:bodyPr/>
          <a:lstStyle/>
          <a:p>
            <a:fld id="{D701140D-C14F-41CA-99FC-0EF83E8DA40A}" type="slidenum">
              <a:rPr lang="fi-FI" smtClean="0"/>
              <a:pPr/>
              <a:t>‹#›</a:t>
            </a:fld>
            <a:endParaRPr lang="fi-FI" dirty="0"/>
          </a:p>
        </p:txBody>
      </p:sp>
    </p:spTree>
    <p:extLst>
      <p:ext uri="{BB962C8B-B14F-4D97-AF65-F5344CB8AC3E}">
        <p14:creationId xmlns:p14="http://schemas.microsoft.com/office/powerpoint/2010/main" val="290820013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Slide Picture Whit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Lst>
          </p:cNvPr>
          <p:cNvSpPr>
            <a:spLocks noGrp="1"/>
          </p:cNvSpPr>
          <p:nvPr>
            <p:ph type="pic" sz="quarter" idx="13" hasCustomPrompt="1"/>
          </p:nvPr>
        </p:nvSpPr>
        <p:spPr>
          <a:xfrm>
            <a:off x="1" y="3429000"/>
            <a:ext cx="6096000" cy="3429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dirty="0"/>
          </a:p>
        </p:txBody>
      </p:sp>
      <p:sp>
        <p:nvSpPr>
          <p:cNvPr id="8" name="Rectangle 7">
            <a:extLst>
              <a:ext uri="{FF2B5EF4-FFF2-40B4-BE49-F238E27FC236}">
                <a16:creationId xmlns:a16="http://schemas.microsoft.com/office/drawing/2014/main" id="{D777C7DB-D21C-CF04-BEAE-6225DF214D55}"/>
              </a:ext>
            </a:extLst>
          </p:cNvPr>
          <p:cNvSpPr/>
          <p:nvPr/>
        </p:nvSpPr>
        <p:spPr>
          <a:xfrm>
            <a:off x="0" y="0"/>
            <a:ext cx="6096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a:solidFill>
                <a:schemeClr val="tx1"/>
              </a:solidFill>
              <a:latin typeface="+mj-lt"/>
            </a:endParaRPr>
          </a:p>
        </p:txBody>
      </p:sp>
      <p:sp>
        <p:nvSpPr>
          <p:cNvPr id="2" name="Title 1">
            <a:extLst>
              <a:ext uri="{FF2B5EF4-FFF2-40B4-BE49-F238E27FC236}">
                <a16:creationId xmlns:a16="http://schemas.microsoft.com/office/drawing/2014/main" id="{387275C4-164C-69B1-48F1-6ABBCFDD4649}"/>
              </a:ext>
            </a:extLst>
          </p:cNvPr>
          <p:cNvSpPr>
            <a:spLocks noGrp="1"/>
          </p:cNvSpPr>
          <p:nvPr>
            <p:ph type="ctrTitle" hasCustomPrompt="1"/>
          </p:nvPr>
        </p:nvSpPr>
        <p:spPr>
          <a:xfrm>
            <a:off x="6600676" y="1495871"/>
            <a:ext cx="5183337" cy="492443"/>
          </a:xfrm>
        </p:spPr>
        <p:txBody>
          <a:bodyPr wrap="square" anchor="b" anchorCtr="0">
            <a:spAutoFit/>
          </a:bodyPr>
          <a:lstStyle>
            <a:lvl1pPr algn="l">
              <a:lnSpc>
                <a:spcPct val="100000"/>
              </a:lnSpc>
              <a:defRPr sz="3200">
                <a:latin typeface="+mj-lt"/>
              </a:defRPr>
            </a:lvl1pPr>
          </a:lstStyle>
          <a:p>
            <a:r>
              <a:rPr lang="en-US" dirty="0"/>
              <a:t>Headline</a:t>
            </a:r>
            <a:endParaRPr lang="fi-FI" dirty="0"/>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6600676" y="1988313"/>
            <a:ext cx="5183337" cy="984885"/>
          </a:xfrm>
        </p:spPr>
        <p:txBody>
          <a:bodyPr wrap="square">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dirty="0"/>
          </a:p>
        </p:txBody>
      </p:sp>
      <p:sp>
        <p:nvSpPr>
          <p:cNvPr id="11" name="Freeform 5">
            <a:extLst>
              <a:ext uri="{FF2B5EF4-FFF2-40B4-BE49-F238E27FC236}">
                <a16:creationId xmlns:a16="http://schemas.microsoft.com/office/drawing/2014/main" id="{B048024D-E928-1A47-E81D-E73CEDEC703F}"/>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Lst>
          </p:cNvPr>
          <p:cNvCxnSpPr>
            <a:cxnSpLocks/>
          </p:cNvCxnSpPr>
          <p:nvPr/>
        </p:nvCxnSpPr>
        <p:spPr>
          <a:xfrm>
            <a:off x="6600056" y="1233937"/>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45E78DCC-4AC7-C533-30A2-5C63D26BDB4B}"/>
              </a:ext>
            </a:extLst>
          </p:cNvPr>
          <p:cNvSpPr>
            <a:spLocks noGrp="1"/>
          </p:cNvSpPr>
          <p:nvPr>
            <p:ph type="dt" sz="half" idx="14"/>
          </p:nvPr>
        </p:nvSpPr>
        <p:spPr/>
        <p:txBody>
          <a:bodyPr/>
          <a:lstStyle/>
          <a:p>
            <a:fld id="{B16699EC-DAF3-41A8-9DB3-1ACB498E958A}" type="datetime1">
              <a:rPr lang="fi-FI" smtClean="0"/>
              <a:t>30.4.2024</a:t>
            </a:fld>
            <a:endParaRPr lang="fi-FI" dirty="0"/>
          </a:p>
        </p:txBody>
      </p:sp>
      <p:sp>
        <p:nvSpPr>
          <p:cNvPr id="5" name="Footer Placeholder 4">
            <a:extLst>
              <a:ext uri="{FF2B5EF4-FFF2-40B4-BE49-F238E27FC236}">
                <a16:creationId xmlns:a16="http://schemas.microsoft.com/office/drawing/2014/main" id="{F13AEA57-51F9-8677-BE77-6A173FB52ACF}"/>
              </a:ext>
            </a:extLst>
          </p:cNvPr>
          <p:cNvSpPr>
            <a:spLocks noGrp="1"/>
          </p:cNvSpPr>
          <p:nvPr>
            <p:ph type="ftr" sz="quarter" idx="15"/>
          </p:nvPr>
        </p:nvSpPr>
        <p:spPr/>
        <p:txBody>
          <a:bodyPr/>
          <a:lstStyle/>
          <a:p>
            <a:r>
              <a:rPr lang="fi-FI"/>
              <a:t>Presenter Name</a:t>
            </a:r>
            <a:endParaRPr lang="fi-FI" dirty="0"/>
          </a:p>
        </p:txBody>
      </p:sp>
      <p:sp>
        <p:nvSpPr>
          <p:cNvPr id="6" name="Slide Number Placeholder 5">
            <a:extLst>
              <a:ext uri="{FF2B5EF4-FFF2-40B4-BE49-F238E27FC236}">
                <a16:creationId xmlns:a16="http://schemas.microsoft.com/office/drawing/2014/main" id="{545089EB-5ECF-87F1-77A7-C15D7B25B777}"/>
              </a:ext>
            </a:extLst>
          </p:cNvPr>
          <p:cNvSpPr>
            <a:spLocks noGrp="1"/>
          </p:cNvSpPr>
          <p:nvPr>
            <p:ph type="sldNum" sz="quarter" idx="16"/>
          </p:nvPr>
        </p:nvSpPr>
        <p:spPr/>
        <p:txBody>
          <a:bodyPr/>
          <a:lstStyle/>
          <a:p>
            <a:fld id="{D701140D-C14F-41CA-99FC-0EF83E8DA40A}" type="slidenum">
              <a:rPr lang="fi-FI" smtClean="0"/>
              <a:pPr/>
              <a:t>‹#›</a:t>
            </a:fld>
            <a:endParaRPr lang="fi-FI" dirty="0"/>
          </a:p>
        </p:txBody>
      </p:sp>
    </p:spTree>
    <p:extLst>
      <p:ext uri="{BB962C8B-B14F-4D97-AF65-F5344CB8AC3E}">
        <p14:creationId xmlns:p14="http://schemas.microsoft.com/office/powerpoint/2010/main" val="3526502587"/>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Slide Picture Black">
    <p:bg>
      <p:bgPr>
        <a:solidFill>
          <a:schemeClr val="tx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Lst>
          </p:cNvPr>
          <p:cNvSpPr>
            <a:spLocks noGrp="1"/>
          </p:cNvSpPr>
          <p:nvPr>
            <p:ph type="pic" sz="quarter" idx="13" hasCustomPrompt="1"/>
          </p:nvPr>
        </p:nvSpPr>
        <p:spPr>
          <a:xfrm>
            <a:off x="1" y="3429000"/>
            <a:ext cx="6096000" cy="3429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dirty="0"/>
          </a:p>
        </p:txBody>
      </p:sp>
      <p:sp>
        <p:nvSpPr>
          <p:cNvPr id="8" name="Rectangle 7">
            <a:extLst>
              <a:ext uri="{FF2B5EF4-FFF2-40B4-BE49-F238E27FC236}">
                <a16:creationId xmlns:a16="http://schemas.microsoft.com/office/drawing/2014/main" id="{D777C7DB-D21C-CF04-BEAE-6225DF214D55}"/>
              </a:ext>
            </a:extLst>
          </p:cNvPr>
          <p:cNvSpPr/>
          <p:nvPr/>
        </p:nvSpPr>
        <p:spPr>
          <a:xfrm>
            <a:off x="0" y="0"/>
            <a:ext cx="6096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a:solidFill>
                <a:schemeClr val="tx1"/>
              </a:solidFill>
              <a:latin typeface="+mj-lt"/>
            </a:endParaRPr>
          </a:p>
        </p:txBody>
      </p:sp>
      <p:sp>
        <p:nvSpPr>
          <p:cNvPr id="2" name="Title 1">
            <a:extLst>
              <a:ext uri="{FF2B5EF4-FFF2-40B4-BE49-F238E27FC236}">
                <a16:creationId xmlns:a16="http://schemas.microsoft.com/office/drawing/2014/main" id="{387275C4-164C-69B1-48F1-6ABBCFDD4649}"/>
              </a:ext>
            </a:extLst>
          </p:cNvPr>
          <p:cNvSpPr>
            <a:spLocks noGrp="1"/>
          </p:cNvSpPr>
          <p:nvPr>
            <p:ph type="ctrTitle" hasCustomPrompt="1"/>
          </p:nvPr>
        </p:nvSpPr>
        <p:spPr>
          <a:xfrm>
            <a:off x="6600676" y="1495871"/>
            <a:ext cx="5183337" cy="492443"/>
          </a:xfrm>
        </p:spPr>
        <p:txBody>
          <a:bodyPr wrap="square" anchor="b" anchorCtr="0">
            <a:spAutoFit/>
          </a:bodyPr>
          <a:lstStyle>
            <a:lvl1pPr algn="l">
              <a:lnSpc>
                <a:spcPct val="100000"/>
              </a:lnSpc>
              <a:defRPr sz="3200">
                <a:solidFill>
                  <a:schemeClr val="bg1"/>
                </a:solidFill>
                <a:latin typeface="+mj-lt"/>
              </a:defRPr>
            </a:lvl1pPr>
          </a:lstStyle>
          <a:p>
            <a:r>
              <a:rPr lang="en-US" dirty="0"/>
              <a:t>Headline</a:t>
            </a:r>
            <a:endParaRPr lang="fi-FI" dirty="0"/>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6600676" y="1988313"/>
            <a:ext cx="5183337" cy="984885"/>
          </a:xfrm>
        </p:spPr>
        <p:txBody>
          <a:bodyPr wrap="square">
            <a:spAutoFit/>
          </a:bodyPr>
          <a:lstStyle>
            <a:lvl1pPr marL="0" indent="0" algn="l">
              <a:lnSpc>
                <a:spcPct val="100000"/>
              </a:lnSpc>
              <a:spcBef>
                <a:spcPts val="0"/>
              </a:spcBef>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dirty="0"/>
          </a:p>
        </p:txBody>
      </p:sp>
      <p:sp>
        <p:nvSpPr>
          <p:cNvPr id="11" name="Freeform 5">
            <a:extLst>
              <a:ext uri="{FF2B5EF4-FFF2-40B4-BE49-F238E27FC236}">
                <a16:creationId xmlns:a16="http://schemas.microsoft.com/office/drawing/2014/main" id="{B048024D-E928-1A47-E81D-E73CEDEC703F}"/>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Lst>
          </p:cNvPr>
          <p:cNvCxnSpPr>
            <a:cxnSpLocks/>
          </p:cNvCxnSpPr>
          <p:nvPr/>
        </p:nvCxnSpPr>
        <p:spPr>
          <a:xfrm>
            <a:off x="6600056" y="1233937"/>
            <a:ext cx="396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E68E7816-46AF-EDE4-B973-3A70EF994BCC}"/>
              </a:ext>
            </a:extLst>
          </p:cNvPr>
          <p:cNvSpPr>
            <a:spLocks noGrp="1"/>
          </p:cNvSpPr>
          <p:nvPr>
            <p:ph type="dt" sz="half" idx="14"/>
          </p:nvPr>
        </p:nvSpPr>
        <p:spPr/>
        <p:txBody>
          <a:bodyPr/>
          <a:lstStyle>
            <a:lvl1pPr>
              <a:defRPr>
                <a:solidFill>
                  <a:schemeClr val="bg1"/>
                </a:solidFill>
              </a:defRPr>
            </a:lvl1pPr>
          </a:lstStyle>
          <a:p>
            <a:fld id="{9E71BE3B-8C4A-4766-9316-B4501E13B062}" type="datetime1">
              <a:rPr lang="fi-FI" smtClean="0"/>
              <a:t>30.4.2024</a:t>
            </a:fld>
            <a:endParaRPr lang="fi-FI" dirty="0"/>
          </a:p>
        </p:txBody>
      </p:sp>
      <p:sp>
        <p:nvSpPr>
          <p:cNvPr id="5" name="Footer Placeholder 4">
            <a:extLst>
              <a:ext uri="{FF2B5EF4-FFF2-40B4-BE49-F238E27FC236}">
                <a16:creationId xmlns:a16="http://schemas.microsoft.com/office/drawing/2014/main" id="{E3E6E867-4E34-AE05-3565-F0277F684973}"/>
              </a:ext>
            </a:extLst>
          </p:cNvPr>
          <p:cNvSpPr>
            <a:spLocks noGrp="1"/>
          </p:cNvSpPr>
          <p:nvPr>
            <p:ph type="ftr" sz="quarter" idx="15"/>
          </p:nvPr>
        </p:nvSpPr>
        <p:spPr/>
        <p:txBody>
          <a:bodyPr/>
          <a:lstStyle>
            <a:lvl1pPr>
              <a:defRPr>
                <a:solidFill>
                  <a:schemeClr val="bg1"/>
                </a:solidFill>
              </a:defRPr>
            </a:lvl1pPr>
          </a:lstStyle>
          <a:p>
            <a:r>
              <a:rPr lang="fi-FI"/>
              <a:t>Presenter Name</a:t>
            </a:r>
            <a:endParaRPr lang="fi-FI" dirty="0"/>
          </a:p>
        </p:txBody>
      </p:sp>
      <p:sp>
        <p:nvSpPr>
          <p:cNvPr id="6" name="Slide Number Placeholder 5">
            <a:extLst>
              <a:ext uri="{FF2B5EF4-FFF2-40B4-BE49-F238E27FC236}">
                <a16:creationId xmlns:a16="http://schemas.microsoft.com/office/drawing/2014/main" id="{1C11884A-89D7-C67B-7CC3-A45310410CE1}"/>
              </a:ext>
            </a:extLst>
          </p:cNvPr>
          <p:cNvSpPr>
            <a:spLocks noGrp="1"/>
          </p:cNvSpPr>
          <p:nvPr>
            <p:ph type="sldNum" sz="quarter" idx="16"/>
          </p:nvPr>
        </p:nvSpPr>
        <p:spPr/>
        <p:txBody>
          <a:bodyPr/>
          <a:lstStyle>
            <a:lvl1pPr>
              <a:defRPr>
                <a:solidFill>
                  <a:schemeClr val="bg1"/>
                </a:solidFill>
              </a:defRPr>
            </a:lvl1pPr>
          </a:lstStyle>
          <a:p>
            <a:fld id="{D701140D-C14F-41CA-99FC-0EF83E8DA40A}" type="slidenum">
              <a:rPr lang="fi-FI" smtClean="0"/>
              <a:pPr/>
              <a:t>‹#›</a:t>
            </a:fld>
            <a:endParaRPr lang="fi-FI" dirty="0"/>
          </a:p>
        </p:txBody>
      </p:sp>
    </p:spTree>
    <p:extLst>
      <p:ext uri="{BB962C8B-B14F-4D97-AF65-F5344CB8AC3E}">
        <p14:creationId xmlns:p14="http://schemas.microsoft.com/office/powerpoint/2010/main" val="366320326"/>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le Slide Picture Red 2">
    <p:bg>
      <p:bgPr>
        <a:solidFill>
          <a:schemeClr val="accent2"/>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Lst>
          </p:cNvPr>
          <p:cNvSpPr>
            <a:spLocks noGrp="1"/>
          </p:cNvSpPr>
          <p:nvPr>
            <p:ph type="pic" sz="quarter" idx="13" hasCustomPrompt="1"/>
          </p:nvPr>
        </p:nvSpPr>
        <p:spPr>
          <a:xfrm>
            <a:off x="1" y="3429000"/>
            <a:ext cx="6096000" cy="3429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dirty="0"/>
          </a:p>
        </p:txBody>
      </p:sp>
      <p:sp>
        <p:nvSpPr>
          <p:cNvPr id="8" name="Rectangle 7">
            <a:extLst>
              <a:ext uri="{FF2B5EF4-FFF2-40B4-BE49-F238E27FC236}">
                <a16:creationId xmlns:a16="http://schemas.microsoft.com/office/drawing/2014/main" id="{D777C7DB-D21C-CF04-BEAE-6225DF214D55}"/>
              </a:ext>
            </a:extLst>
          </p:cNvPr>
          <p:cNvSpPr/>
          <p:nvPr/>
        </p:nvSpPr>
        <p:spPr>
          <a:xfrm>
            <a:off x="0" y="0"/>
            <a:ext cx="60960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a:solidFill>
                <a:schemeClr val="tx1"/>
              </a:solidFill>
              <a:latin typeface="+mj-lt"/>
            </a:endParaRPr>
          </a:p>
        </p:txBody>
      </p:sp>
      <p:sp>
        <p:nvSpPr>
          <p:cNvPr id="2" name="Title 1">
            <a:extLst>
              <a:ext uri="{FF2B5EF4-FFF2-40B4-BE49-F238E27FC236}">
                <a16:creationId xmlns:a16="http://schemas.microsoft.com/office/drawing/2014/main" id="{387275C4-164C-69B1-48F1-6ABBCFDD4649}"/>
              </a:ext>
            </a:extLst>
          </p:cNvPr>
          <p:cNvSpPr>
            <a:spLocks noGrp="1"/>
          </p:cNvSpPr>
          <p:nvPr>
            <p:ph type="ctrTitle" hasCustomPrompt="1"/>
          </p:nvPr>
        </p:nvSpPr>
        <p:spPr>
          <a:xfrm>
            <a:off x="6600676" y="1495871"/>
            <a:ext cx="5183337" cy="492443"/>
          </a:xfrm>
        </p:spPr>
        <p:txBody>
          <a:bodyPr wrap="square" anchor="b" anchorCtr="0">
            <a:spAutoFit/>
          </a:bodyPr>
          <a:lstStyle>
            <a:lvl1pPr algn="l">
              <a:lnSpc>
                <a:spcPct val="100000"/>
              </a:lnSpc>
              <a:defRPr sz="3200">
                <a:latin typeface="+mj-lt"/>
              </a:defRPr>
            </a:lvl1pPr>
          </a:lstStyle>
          <a:p>
            <a:r>
              <a:rPr lang="en-US" dirty="0"/>
              <a:t>Headline</a:t>
            </a:r>
            <a:endParaRPr lang="fi-FI" dirty="0"/>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6600676" y="1988313"/>
            <a:ext cx="5183337" cy="984885"/>
          </a:xfrm>
        </p:spPr>
        <p:txBody>
          <a:bodyPr wrap="square">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dirty="0"/>
          </a:p>
        </p:txBody>
      </p:sp>
      <p:sp>
        <p:nvSpPr>
          <p:cNvPr id="11" name="Freeform 5">
            <a:extLst>
              <a:ext uri="{FF2B5EF4-FFF2-40B4-BE49-F238E27FC236}">
                <a16:creationId xmlns:a16="http://schemas.microsoft.com/office/drawing/2014/main" id="{B048024D-E928-1A47-E81D-E73CEDEC703F}"/>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Lst>
          </p:cNvPr>
          <p:cNvCxnSpPr>
            <a:cxnSpLocks/>
          </p:cNvCxnSpPr>
          <p:nvPr/>
        </p:nvCxnSpPr>
        <p:spPr>
          <a:xfrm>
            <a:off x="6600056" y="1233937"/>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2FAC22D7-D1D6-D8DB-06A4-46EE3349040B}"/>
              </a:ext>
            </a:extLst>
          </p:cNvPr>
          <p:cNvSpPr>
            <a:spLocks noGrp="1"/>
          </p:cNvSpPr>
          <p:nvPr>
            <p:ph type="dt" sz="half" idx="14"/>
          </p:nvPr>
        </p:nvSpPr>
        <p:spPr/>
        <p:txBody>
          <a:bodyPr/>
          <a:lstStyle/>
          <a:p>
            <a:fld id="{C4586577-BF4B-4EFF-B1B7-37714F74C5DC}" type="datetime1">
              <a:rPr lang="fi-FI" smtClean="0"/>
              <a:t>30.4.2024</a:t>
            </a:fld>
            <a:endParaRPr lang="fi-FI" dirty="0"/>
          </a:p>
        </p:txBody>
      </p:sp>
      <p:sp>
        <p:nvSpPr>
          <p:cNvPr id="5" name="Footer Placeholder 4">
            <a:extLst>
              <a:ext uri="{FF2B5EF4-FFF2-40B4-BE49-F238E27FC236}">
                <a16:creationId xmlns:a16="http://schemas.microsoft.com/office/drawing/2014/main" id="{1A1A431B-3F31-0E0E-6255-138EC93AAE64}"/>
              </a:ext>
            </a:extLst>
          </p:cNvPr>
          <p:cNvSpPr>
            <a:spLocks noGrp="1"/>
          </p:cNvSpPr>
          <p:nvPr>
            <p:ph type="ftr" sz="quarter" idx="15"/>
          </p:nvPr>
        </p:nvSpPr>
        <p:spPr/>
        <p:txBody>
          <a:bodyPr/>
          <a:lstStyle/>
          <a:p>
            <a:r>
              <a:rPr lang="fi-FI"/>
              <a:t>Presenter Name</a:t>
            </a:r>
            <a:endParaRPr lang="fi-FI" dirty="0"/>
          </a:p>
        </p:txBody>
      </p:sp>
      <p:sp>
        <p:nvSpPr>
          <p:cNvPr id="6" name="Slide Number Placeholder 5">
            <a:extLst>
              <a:ext uri="{FF2B5EF4-FFF2-40B4-BE49-F238E27FC236}">
                <a16:creationId xmlns:a16="http://schemas.microsoft.com/office/drawing/2014/main" id="{D5BEC0DB-FC2B-561F-42FF-3B0802FA5285}"/>
              </a:ext>
            </a:extLst>
          </p:cNvPr>
          <p:cNvSpPr>
            <a:spLocks noGrp="1"/>
          </p:cNvSpPr>
          <p:nvPr>
            <p:ph type="sldNum" sz="quarter" idx="16"/>
          </p:nvPr>
        </p:nvSpPr>
        <p:spPr/>
        <p:txBody>
          <a:bodyPr/>
          <a:lstStyle/>
          <a:p>
            <a:fld id="{D701140D-C14F-41CA-99FC-0EF83E8DA40A}" type="slidenum">
              <a:rPr lang="fi-FI" smtClean="0"/>
              <a:pPr/>
              <a:t>‹#›</a:t>
            </a:fld>
            <a:endParaRPr lang="fi-FI" dirty="0"/>
          </a:p>
        </p:txBody>
      </p:sp>
    </p:spTree>
    <p:extLst>
      <p:ext uri="{BB962C8B-B14F-4D97-AF65-F5344CB8AC3E}">
        <p14:creationId xmlns:p14="http://schemas.microsoft.com/office/powerpoint/2010/main" val="2679227945"/>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itle Slide Picture Blue 2">
    <p:bg>
      <p:bgPr>
        <a:solidFill>
          <a:schemeClr val="accent3"/>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Lst>
          </p:cNvPr>
          <p:cNvSpPr>
            <a:spLocks noGrp="1"/>
          </p:cNvSpPr>
          <p:nvPr>
            <p:ph type="pic" sz="quarter" idx="13" hasCustomPrompt="1"/>
          </p:nvPr>
        </p:nvSpPr>
        <p:spPr>
          <a:xfrm>
            <a:off x="1" y="3429000"/>
            <a:ext cx="6096000" cy="3429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dirty="0"/>
          </a:p>
        </p:txBody>
      </p:sp>
      <p:sp>
        <p:nvSpPr>
          <p:cNvPr id="8" name="Rectangle 7">
            <a:extLst>
              <a:ext uri="{FF2B5EF4-FFF2-40B4-BE49-F238E27FC236}">
                <a16:creationId xmlns:a16="http://schemas.microsoft.com/office/drawing/2014/main" id="{D777C7DB-D21C-CF04-BEAE-6225DF214D55}"/>
              </a:ext>
            </a:extLst>
          </p:cNvPr>
          <p:cNvSpPr/>
          <p:nvPr/>
        </p:nvSpPr>
        <p:spPr>
          <a:xfrm>
            <a:off x="0" y="0"/>
            <a:ext cx="60960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a:solidFill>
                <a:schemeClr val="tx1"/>
              </a:solidFill>
              <a:latin typeface="+mj-lt"/>
            </a:endParaRPr>
          </a:p>
        </p:txBody>
      </p:sp>
      <p:sp>
        <p:nvSpPr>
          <p:cNvPr id="2" name="Title 1">
            <a:extLst>
              <a:ext uri="{FF2B5EF4-FFF2-40B4-BE49-F238E27FC236}">
                <a16:creationId xmlns:a16="http://schemas.microsoft.com/office/drawing/2014/main" id="{387275C4-164C-69B1-48F1-6ABBCFDD4649}"/>
              </a:ext>
            </a:extLst>
          </p:cNvPr>
          <p:cNvSpPr>
            <a:spLocks noGrp="1"/>
          </p:cNvSpPr>
          <p:nvPr>
            <p:ph type="ctrTitle" hasCustomPrompt="1"/>
          </p:nvPr>
        </p:nvSpPr>
        <p:spPr>
          <a:xfrm>
            <a:off x="6600676" y="1495871"/>
            <a:ext cx="5183337" cy="492443"/>
          </a:xfrm>
        </p:spPr>
        <p:txBody>
          <a:bodyPr wrap="square" anchor="b" anchorCtr="0">
            <a:spAutoFit/>
          </a:bodyPr>
          <a:lstStyle>
            <a:lvl1pPr algn="l">
              <a:lnSpc>
                <a:spcPct val="100000"/>
              </a:lnSpc>
              <a:defRPr sz="3200">
                <a:latin typeface="+mj-lt"/>
              </a:defRPr>
            </a:lvl1pPr>
          </a:lstStyle>
          <a:p>
            <a:r>
              <a:rPr lang="en-US" dirty="0"/>
              <a:t>Headline</a:t>
            </a:r>
            <a:endParaRPr lang="fi-FI" dirty="0"/>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6600676" y="1988313"/>
            <a:ext cx="5183337" cy="984885"/>
          </a:xfrm>
        </p:spPr>
        <p:txBody>
          <a:bodyPr wrap="square">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dirty="0"/>
          </a:p>
        </p:txBody>
      </p:sp>
      <p:sp>
        <p:nvSpPr>
          <p:cNvPr id="11" name="Freeform 5">
            <a:extLst>
              <a:ext uri="{FF2B5EF4-FFF2-40B4-BE49-F238E27FC236}">
                <a16:creationId xmlns:a16="http://schemas.microsoft.com/office/drawing/2014/main" id="{B048024D-E928-1A47-E81D-E73CEDEC703F}"/>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Lst>
          </p:cNvPr>
          <p:cNvCxnSpPr>
            <a:cxnSpLocks/>
          </p:cNvCxnSpPr>
          <p:nvPr/>
        </p:nvCxnSpPr>
        <p:spPr>
          <a:xfrm>
            <a:off x="6600056" y="1233937"/>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F01F7BF-6136-1293-03E9-87CB159D78B4}"/>
              </a:ext>
            </a:extLst>
          </p:cNvPr>
          <p:cNvSpPr>
            <a:spLocks noGrp="1"/>
          </p:cNvSpPr>
          <p:nvPr>
            <p:ph type="dt" sz="half" idx="14"/>
          </p:nvPr>
        </p:nvSpPr>
        <p:spPr/>
        <p:txBody>
          <a:bodyPr/>
          <a:lstStyle/>
          <a:p>
            <a:fld id="{A544E5AA-61EC-4A66-89F3-4AD796A2DB1E}" type="datetime1">
              <a:rPr lang="fi-FI" smtClean="0"/>
              <a:t>30.4.2024</a:t>
            </a:fld>
            <a:endParaRPr lang="fi-FI" dirty="0"/>
          </a:p>
        </p:txBody>
      </p:sp>
      <p:sp>
        <p:nvSpPr>
          <p:cNvPr id="5" name="Footer Placeholder 4">
            <a:extLst>
              <a:ext uri="{FF2B5EF4-FFF2-40B4-BE49-F238E27FC236}">
                <a16:creationId xmlns:a16="http://schemas.microsoft.com/office/drawing/2014/main" id="{48FE259E-7E55-6AB4-BF0A-B44DAFEF9901}"/>
              </a:ext>
            </a:extLst>
          </p:cNvPr>
          <p:cNvSpPr>
            <a:spLocks noGrp="1"/>
          </p:cNvSpPr>
          <p:nvPr>
            <p:ph type="ftr" sz="quarter" idx="15"/>
          </p:nvPr>
        </p:nvSpPr>
        <p:spPr/>
        <p:txBody>
          <a:bodyPr/>
          <a:lstStyle/>
          <a:p>
            <a:r>
              <a:rPr lang="fi-FI"/>
              <a:t>Presenter Name</a:t>
            </a:r>
            <a:endParaRPr lang="fi-FI" dirty="0"/>
          </a:p>
        </p:txBody>
      </p:sp>
      <p:sp>
        <p:nvSpPr>
          <p:cNvPr id="6" name="Slide Number Placeholder 5">
            <a:extLst>
              <a:ext uri="{FF2B5EF4-FFF2-40B4-BE49-F238E27FC236}">
                <a16:creationId xmlns:a16="http://schemas.microsoft.com/office/drawing/2014/main" id="{8F96378F-80BB-E789-AD86-D9EA44DA29E9}"/>
              </a:ext>
            </a:extLst>
          </p:cNvPr>
          <p:cNvSpPr>
            <a:spLocks noGrp="1"/>
          </p:cNvSpPr>
          <p:nvPr>
            <p:ph type="sldNum" sz="quarter" idx="16"/>
          </p:nvPr>
        </p:nvSpPr>
        <p:spPr/>
        <p:txBody>
          <a:bodyPr/>
          <a:lstStyle/>
          <a:p>
            <a:fld id="{D701140D-C14F-41CA-99FC-0EF83E8DA40A}" type="slidenum">
              <a:rPr lang="fi-FI" smtClean="0"/>
              <a:pPr/>
              <a:t>‹#›</a:t>
            </a:fld>
            <a:endParaRPr lang="fi-FI" dirty="0"/>
          </a:p>
        </p:txBody>
      </p:sp>
    </p:spTree>
    <p:extLst>
      <p:ext uri="{BB962C8B-B14F-4D97-AF65-F5344CB8AC3E}">
        <p14:creationId xmlns:p14="http://schemas.microsoft.com/office/powerpoint/2010/main" val="1925224260"/>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itle Slide Picture Yellow 2">
    <p:bg>
      <p:bgPr>
        <a:solidFill>
          <a:schemeClr val="accent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Lst>
          </p:cNvPr>
          <p:cNvSpPr>
            <a:spLocks noGrp="1"/>
          </p:cNvSpPr>
          <p:nvPr>
            <p:ph type="pic" sz="quarter" idx="13" hasCustomPrompt="1"/>
          </p:nvPr>
        </p:nvSpPr>
        <p:spPr>
          <a:xfrm>
            <a:off x="1" y="3429000"/>
            <a:ext cx="6096000" cy="3429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dirty="0"/>
          </a:p>
        </p:txBody>
      </p:sp>
      <p:sp>
        <p:nvSpPr>
          <p:cNvPr id="8" name="Rectangle 7">
            <a:extLst>
              <a:ext uri="{FF2B5EF4-FFF2-40B4-BE49-F238E27FC236}">
                <a16:creationId xmlns:a16="http://schemas.microsoft.com/office/drawing/2014/main" id="{D777C7DB-D21C-CF04-BEAE-6225DF214D55}"/>
              </a:ext>
            </a:extLst>
          </p:cNvPr>
          <p:cNvSpPr/>
          <p:nvPr/>
        </p:nvSpPr>
        <p:spPr>
          <a:xfrm>
            <a:off x="0" y="0"/>
            <a:ext cx="60960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a:solidFill>
                <a:schemeClr val="tx1"/>
              </a:solidFill>
              <a:latin typeface="+mj-lt"/>
            </a:endParaRPr>
          </a:p>
        </p:txBody>
      </p:sp>
      <p:sp>
        <p:nvSpPr>
          <p:cNvPr id="2" name="Title 1">
            <a:extLst>
              <a:ext uri="{FF2B5EF4-FFF2-40B4-BE49-F238E27FC236}">
                <a16:creationId xmlns:a16="http://schemas.microsoft.com/office/drawing/2014/main" id="{387275C4-164C-69B1-48F1-6ABBCFDD4649}"/>
              </a:ext>
            </a:extLst>
          </p:cNvPr>
          <p:cNvSpPr>
            <a:spLocks noGrp="1"/>
          </p:cNvSpPr>
          <p:nvPr>
            <p:ph type="ctrTitle" hasCustomPrompt="1"/>
          </p:nvPr>
        </p:nvSpPr>
        <p:spPr>
          <a:xfrm>
            <a:off x="6600676" y="1495871"/>
            <a:ext cx="5183337" cy="492443"/>
          </a:xfrm>
        </p:spPr>
        <p:txBody>
          <a:bodyPr wrap="square" anchor="b" anchorCtr="0">
            <a:spAutoFit/>
          </a:bodyPr>
          <a:lstStyle>
            <a:lvl1pPr algn="l">
              <a:lnSpc>
                <a:spcPct val="100000"/>
              </a:lnSpc>
              <a:defRPr sz="3200">
                <a:latin typeface="+mj-lt"/>
              </a:defRPr>
            </a:lvl1pPr>
          </a:lstStyle>
          <a:p>
            <a:r>
              <a:rPr lang="en-US" dirty="0"/>
              <a:t>Headline</a:t>
            </a:r>
            <a:endParaRPr lang="fi-FI" dirty="0"/>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6600676" y="1988313"/>
            <a:ext cx="5183337" cy="984885"/>
          </a:xfrm>
        </p:spPr>
        <p:txBody>
          <a:bodyPr wrap="square">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dirty="0"/>
          </a:p>
        </p:txBody>
      </p:sp>
      <p:sp>
        <p:nvSpPr>
          <p:cNvPr id="11" name="Freeform 5">
            <a:extLst>
              <a:ext uri="{FF2B5EF4-FFF2-40B4-BE49-F238E27FC236}">
                <a16:creationId xmlns:a16="http://schemas.microsoft.com/office/drawing/2014/main" id="{B048024D-E928-1A47-E81D-E73CEDEC703F}"/>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Lst>
          </p:cNvPr>
          <p:cNvCxnSpPr>
            <a:cxnSpLocks/>
          </p:cNvCxnSpPr>
          <p:nvPr/>
        </p:nvCxnSpPr>
        <p:spPr>
          <a:xfrm>
            <a:off x="6600056" y="1233937"/>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EB261AA-A967-344D-10CF-A52EC9EFC271}"/>
              </a:ext>
            </a:extLst>
          </p:cNvPr>
          <p:cNvSpPr>
            <a:spLocks noGrp="1"/>
          </p:cNvSpPr>
          <p:nvPr>
            <p:ph type="dt" sz="half" idx="14"/>
          </p:nvPr>
        </p:nvSpPr>
        <p:spPr/>
        <p:txBody>
          <a:bodyPr/>
          <a:lstStyle/>
          <a:p>
            <a:fld id="{BE5CE9A7-07BC-4ACB-8B14-4860FC2A5919}" type="datetime1">
              <a:rPr lang="fi-FI" smtClean="0"/>
              <a:t>30.4.2024</a:t>
            </a:fld>
            <a:endParaRPr lang="fi-FI" dirty="0"/>
          </a:p>
        </p:txBody>
      </p:sp>
      <p:sp>
        <p:nvSpPr>
          <p:cNvPr id="5" name="Footer Placeholder 4">
            <a:extLst>
              <a:ext uri="{FF2B5EF4-FFF2-40B4-BE49-F238E27FC236}">
                <a16:creationId xmlns:a16="http://schemas.microsoft.com/office/drawing/2014/main" id="{DC5CAA6F-5588-75A0-B42A-E7B4358C7B7E}"/>
              </a:ext>
            </a:extLst>
          </p:cNvPr>
          <p:cNvSpPr>
            <a:spLocks noGrp="1"/>
          </p:cNvSpPr>
          <p:nvPr>
            <p:ph type="ftr" sz="quarter" idx="15"/>
          </p:nvPr>
        </p:nvSpPr>
        <p:spPr/>
        <p:txBody>
          <a:bodyPr/>
          <a:lstStyle/>
          <a:p>
            <a:r>
              <a:rPr lang="fi-FI"/>
              <a:t>Presenter Name</a:t>
            </a:r>
            <a:endParaRPr lang="fi-FI" dirty="0"/>
          </a:p>
        </p:txBody>
      </p:sp>
      <p:sp>
        <p:nvSpPr>
          <p:cNvPr id="6" name="Slide Number Placeholder 5">
            <a:extLst>
              <a:ext uri="{FF2B5EF4-FFF2-40B4-BE49-F238E27FC236}">
                <a16:creationId xmlns:a16="http://schemas.microsoft.com/office/drawing/2014/main" id="{9C4CB569-8C10-87E5-2F35-74ED3EF15E59}"/>
              </a:ext>
            </a:extLst>
          </p:cNvPr>
          <p:cNvSpPr>
            <a:spLocks noGrp="1"/>
          </p:cNvSpPr>
          <p:nvPr>
            <p:ph type="sldNum" sz="quarter" idx="16"/>
          </p:nvPr>
        </p:nvSpPr>
        <p:spPr/>
        <p:txBody>
          <a:bodyPr/>
          <a:lstStyle/>
          <a:p>
            <a:fld id="{D701140D-C14F-41CA-99FC-0EF83E8DA40A}" type="slidenum">
              <a:rPr lang="fi-FI" smtClean="0"/>
              <a:pPr/>
              <a:t>‹#›</a:t>
            </a:fld>
            <a:endParaRPr lang="fi-FI" dirty="0"/>
          </a:p>
        </p:txBody>
      </p:sp>
    </p:spTree>
    <p:extLst>
      <p:ext uri="{BB962C8B-B14F-4D97-AF65-F5344CB8AC3E}">
        <p14:creationId xmlns:p14="http://schemas.microsoft.com/office/powerpoint/2010/main" val="3673195753"/>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itle Slide Picture White 2">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Lst>
          </p:cNvPr>
          <p:cNvSpPr>
            <a:spLocks noGrp="1"/>
          </p:cNvSpPr>
          <p:nvPr>
            <p:ph type="pic" sz="quarter" idx="13" hasCustomPrompt="1"/>
          </p:nvPr>
        </p:nvSpPr>
        <p:spPr>
          <a:xfrm>
            <a:off x="1" y="3429000"/>
            <a:ext cx="6096000" cy="3429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dirty="0"/>
          </a:p>
        </p:txBody>
      </p:sp>
      <p:sp>
        <p:nvSpPr>
          <p:cNvPr id="8" name="Rectangle 7">
            <a:extLst>
              <a:ext uri="{FF2B5EF4-FFF2-40B4-BE49-F238E27FC236}">
                <a16:creationId xmlns:a16="http://schemas.microsoft.com/office/drawing/2014/main" id="{D777C7DB-D21C-CF04-BEAE-6225DF214D55}"/>
              </a:ext>
            </a:extLst>
          </p:cNvPr>
          <p:cNvSpPr/>
          <p:nvPr/>
        </p:nvSpPr>
        <p:spPr>
          <a:xfrm>
            <a:off x="0" y="0"/>
            <a:ext cx="6096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a:solidFill>
                <a:schemeClr val="tx1"/>
              </a:solidFill>
              <a:latin typeface="+mj-lt"/>
            </a:endParaRPr>
          </a:p>
        </p:txBody>
      </p:sp>
      <p:sp>
        <p:nvSpPr>
          <p:cNvPr id="2" name="Title 1">
            <a:extLst>
              <a:ext uri="{FF2B5EF4-FFF2-40B4-BE49-F238E27FC236}">
                <a16:creationId xmlns:a16="http://schemas.microsoft.com/office/drawing/2014/main" id="{387275C4-164C-69B1-48F1-6ABBCFDD4649}"/>
              </a:ext>
            </a:extLst>
          </p:cNvPr>
          <p:cNvSpPr>
            <a:spLocks noGrp="1"/>
          </p:cNvSpPr>
          <p:nvPr>
            <p:ph type="ctrTitle" hasCustomPrompt="1"/>
          </p:nvPr>
        </p:nvSpPr>
        <p:spPr>
          <a:xfrm>
            <a:off x="6600676" y="1495871"/>
            <a:ext cx="5183337" cy="492443"/>
          </a:xfrm>
        </p:spPr>
        <p:txBody>
          <a:bodyPr wrap="square" anchor="b" anchorCtr="0">
            <a:spAutoFit/>
          </a:bodyPr>
          <a:lstStyle>
            <a:lvl1pPr algn="l">
              <a:lnSpc>
                <a:spcPct val="100000"/>
              </a:lnSpc>
              <a:defRPr sz="3200">
                <a:latin typeface="+mj-lt"/>
              </a:defRPr>
            </a:lvl1pPr>
          </a:lstStyle>
          <a:p>
            <a:r>
              <a:rPr lang="en-US" dirty="0"/>
              <a:t>Headline</a:t>
            </a:r>
            <a:endParaRPr lang="fi-FI" dirty="0"/>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6600676" y="1988313"/>
            <a:ext cx="5183337" cy="984885"/>
          </a:xfrm>
        </p:spPr>
        <p:txBody>
          <a:bodyPr wrap="square">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dirty="0"/>
          </a:p>
        </p:txBody>
      </p:sp>
      <p:sp>
        <p:nvSpPr>
          <p:cNvPr id="11" name="Freeform 5">
            <a:extLst>
              <a:ext uri="{FF2B5EF4-FFF2-40B4-BE49-F238E27FC236}">
                <a16:creationId xmlns:a16="http://schemas.microsoft.com/office/drawing/2014/main" id="{B048024D-E928-1A47-E81D-E73CEDEC703F}"/>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Lst>
          </p:cNvPr>
          <p:cNvCxnSpPr>
            <a:cxnSpLocks/>
          </p:cNvCxnSpPr>
          <p:nvPr/>
        </p:nvCxnSpPr>
        <p:spPr>
          <a:xfrm>
            <a:off x="6600056" y="1233937"/>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8ECE10FE-B9CB-31C9-C131-FA8A9355BEFC}"/>
              </a:ext>
            </a:extLst>
          </p:cNvPr>
          <p:cNvSpPr>
            <a:spLocks noGrp="1"/>
          </p:cNvSpPr>
          <p:nvPr>
            <p:ph type="dt" sz="half" idx="14"/>
          </p:nvPr>
        </p:nvSpPr>
        <p:spPr/>
        <p:txBody>
          <a:bodyPr/>
          <a:lstStyle/>
          <a:p>
            <a:fld id="{FD879EA8-B894-4268-BEED-C903AB9A0972}" type="datetime1">
              <a:rPr lang="fi-FI" smtClean="0"/>
              <a:t>30.4.2024</a:t>
            </a:fld>
            <a:endParaRPr lang="fi-FI" dirty="0"/>
          </a:p>
        </p:txBody>
      </p:sp>
      <p:sp>
        <p:nvSpPr>
          <p:cNvPr id="5" name="Footer Placeholder 4">
            <a:extLst>
              <a:ext uri="{FF2B5EF4-FFF2-40B4-BE49-F238E27FC236}">
                <a16:creationId xmlns:a16="http://schemas.microsoft.com/office/drawing/2014/main" id="{E5AB6C74-8053-BBC4-940C-7BD1DA87F424}"/>
              </a:ext>
            </a:extLst>
          </p:cNvPr>
          <p:cNvSpPr>
            <a:spLocks noGrp="1"/>
          </p:cNvSpPr>
          <p:nvPr>
            <p:ph type="ftr" sz="quarter" idx="15"/>
          </p:nvPr>
        </p:nvSpPr>
        <p:spPr/>
        <p:txBody>
          <a:bodyPr/>
          <a:lstStyle/>
          <a:p>
            <a:r>
              <a:rPr lang="fi-FI"/>
              <a:t>Presenter Name</a:t>
            </a:r>
            <a:endParaRPr lang="fi-FI" dirty="0"/>
          </a:p>
        </p:txBody>
      </p:sp>
      <p:sp>
        <p:nvSpPr>
          <p:cNvPr id="6" name="Slide Number Placeholder 5">
            <a:extLst>
              <a:ext uri="{FF2B5EF4-FFF2-40B4-BE49-F238E27FC236}">
                <a16:creationId xmlns:a16="http://schemas.microsoft.com/office/drawing/2014/main" id="{8233658A-D30E-64F2-DD4D-DE5EA0255E92}"/>
              </a:ext>
            </a:extLst>
          </p:cNvPr>
          <p:cNvSpPr>
            <a:spLocks noGrp="1"/>
          </p:cNvSpPr>
          <p:nvPr>
            <p:ph type="sldNum" sz="quarter" idx="16"/>
          </p:nvPr>
        </p:nvSpPr>
        <p:spPr/>
        <p:txBody>
          <a:bodyPr/>
          <a:lstStyle/>
          <a:p>
            <a:fld id="{D701140D-C14F-41CA-99FC-0EF83E8DA40A}" type="slidenum">
              <a:rPr lang="fi-FI" smtClean="0"/>
              <a:pPr/>
              <a:t>‹#›</a:t>
            </a:fld>
            <a:endParaRPr lang="fi-FI" dirty="0"/>
          </a:p>
        </p:txBody>
      </p:sp>
    </p:spTree>
    <p:extLst>
      <p:ext uri="{BB962C8B-B14F-4D97-AF65-F5344CB8AC3E}">
        <p14:creationId xmlns:p14="http://schemas.microsoft.com/office/powerpoint/2010/main" val="763404332"/>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Title Slide Picture Black 2">
    <p:bg>
      <p:bgPr>
        <a:solidFill>
          <a:schemeClr val="tx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Lst>
          </p:cNvPr>
          <p:cNvSpPr>
            <a:spLocks noGrp="1"/>
          </p:cNvSpPr>
          <p:nvPr>
            <p:ph type="pic" sz="quarter" idx="13" hasCustomPrompt="1"/>
          </p:nvPr>
        </p:nvSpPr>
        <p:spPr>
          <a:xfrm>
            <a:off x="1" y="3429000"/>
            <a:ext cx="6096000" cy="3429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dirty="0"/>
          </a:p>
        </p:txBody>
      </p:sp>
      <p:sp>
        <p:nvSpPr>
          <p:cNvPr id="8" name="Rectangle 7">
            <a:extLst>
              <a:ext uri="{FF2B5EF4-FFF2-40B4-BE49-F238E27FC236}">
                <a16:creationId xmlns:a16="http://schemas.microsoft.com/office/drawing/2014/main" id="{D777C7DB-D21C-CF04-BEAE-6225DF214D55}"/>
              </a:ext>
            </a:extLst>
          </p:cNvPr>
          <p:cNvSpPr/>
          <p:nvPr/>
        </p:nvSpPr>
        <p:spPr>
          <a:xfrm>
            <a:off x="0" y="0"/>
            <a:ext cx="6096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a:solidFill>
                <a:schemeClr val="tx1"/>
              </a:solidFill>
              <a:latin typeface="+mj-lt"/>
            </a:endParaRPr>
          </a:p>
        </p:txBody>
      </p:sp>
      <p:sp>
        <p:nvSpPr>
          <p:cNvPr id="2" name="Title 1">
            <a:extLst>
              <a:ext uri="{FF2B5EF4-FFF2-40B4-BE49-F238E27FC236}">
                <a16:creationId xmlns:a16="http://schemas.microsoft.com/office/drawing/2014/main" id="{387275C4-164C-69B1-48F1-6ABBCFDD4649}"/>
              </a:ext>
            </a:extLst>
          </p:cNvPr>
          <p:cNvSpPr>
            <a:spLocks noGrp="1"/>
          </p:cNvSpPr>
          <p:nvPr>
            <p:ph type="ctrTitle" hasCustomPrompt="1"/>
          </p:nvPr>
        </p:nvSpPr>
        <p:spPr>
          <a:xfrm>
            <a:off x="6600676" y="1495871"/>
            <a:ext cx="5183337" cy="492443"/>
          </a:xfrm>
        </p:spPr>
        <p:txBody>
          <a:bodyPr wrap="square" anchor="b" anchorCtr="0">
            <a:spAutoFit/>
          </a:bodyPr>
          <a:lstStyle>
            <a:lvl1pPr algn="l">
              <a:lnSpc>
                <a:spcPct val="100000"/>
              </a:lnSpc>
              <a:defRPr sz="3200">
                <a:solidFill>
                  <a:schemeClr val="bg1"/>
                </a:solidFill>
                <a:latin typeface="+mj-lt"/>
              </a:defRPr>
            </a:lvl1pPr>
          </a:lstStyle>
          <a:p>
            <a:r>
              <a:rPr lang="en-US" dirty="0"/>
              <a:t>Headline</a:t>
            </a:r>
            <a:endParaRPr lang="fi-FI" dirty="0"/>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6600676" y="1988313"/>
            <a:ext cx="5183337" cy="984885"/>
          </a:xfrm>
        </p:spPr>
        <p:txBody>
          <a:bodyPr wrap="square">
            <a:spAutoFit/>
          </a:bodyPr>
          <a:lstStyle>
            <a:lvl1pPr marL="0" indent="0" algn="l">
              <a:lnSpc>
                <a:spcPct val="100000"/>
              </a:lnSpc>
              <a:spcBef>
                <a:spcPts val="0"/>
              </a:spcBef>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dirty="0"/>
          </a:p>
        </p:txBody>
      </p:sp>
      <p:sp>
        <p:nvSpPr>
          <p:cNvPr id="11" name="Freeform 5">
            <a:extLst>
              <a:ext uri="{FF2B5EF4-FFF2-40B4-BE49-F238E27FC236}">
                <a16:creationId xmlns:a16="http://schemas.microsoft.com/office/drawing/2014/main" id="{B048024D-E928-1A47-E81D-E73CEDEC703F}"/>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Lst>
          </p:cNvPr>
          <p:cNvCxnSpPr>
            <a:cxnSpLocks/>
          </p:cNvCxnSpPr>
          <p:nvPr/>
        </p:nvCxnSpPr>
        <p:spPr>
          <a:xfrm>
            <a:off x="6600056" y="1233937"/>
            <a:ext cx="396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lvl1pPr>
              <a:defRPr>
                <a:solidFill>
                  <a:schemeClr val="bg1"/>
                </a:solidFill>
              </a:defRPr>
            </a:lvl1pPr>
          </a:lstStyle>
          <a:p>
            <a:fld id="{A01B3CB0-6D42-4A3D-BA02-FB7BF29EA559}" type="datetime1">
              <a:rPr lang="fi-FI" smtClean="0"/>
              <a:t>30.4.2024</a:t>
            </a:fld>
            <a:endParaRPr lang="fi-FI" dirty="0"/>
          </a:p>
        </p:txBody>
      </p:sp>
      <p:sp>
        <p:nvSpPr>
          <p:cNvPr id="24" name="Footer Placeholder 23">
            <a:extLst>
              <a:ext uri="{FF2B5EF4-FFF2-40B4-BE49-F238E27FC236}">
                <a16:creationId xmlns:a16="http://schemas.microsoft.com/office/drawing/2014/main" id="{CB76FCA5-9DA7-BF02-3EBB-BC56DDA0FE1D}"/>
              </a:ext>
            </a:extLst>
          </p:cNvPr>
          <p:cNvSpPr>
            <a:spLocks noGrp="1"/>
          </p:cNvSpPr>
          <p:nvPr>
            <p:ph type="ftr" sz="quarter" idx="11"/>
          </p:nvPr>
        </p:nvSpPr>
        <p:spPr/>
        <p:txBody>
          <a:bodyPr/>
          <a:lstStyle>
            <a:lvl1pPr>
              <a:defRPr>
                <a:solidFill>
                  <a:schemeClr val="bg1"/>
                </a:solidFill>
              </a:defRPr>
            </a:lvl1pPr>
          </a:lstStyle>
          <a:p>
            <a:r>
              <a:rPr lang="fi-FI"/>
              <a:t>Presenter Name</a:t>
            </a:r>
            <a:endParaRPr lang="fi-FI" dirty="0"/>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lvl1pPr>
              <a:defRPr>
                <a:solidFill>
                  <a:schemeClr val="bg1"/>
                </a:solidFill>
              </a:defRPr>
            </a:lvl1pPr>
          </a:lstStyle>
          <a:p>
            <a:fld id="{D701140D-C14F-41CA-99FC-0EF83E8DA40A}" type="slidenum">
              <a:rPr lang="fi-FI" smtClean="0"/>
              <a:pPr/>
              <a:t>‹#›</a:t>
            </a:fld>
            <a:endParaRPr lang="fi-FI" dirty="0"/>
          </a:p>
        </p:txBody>
      </p:sp>
    </p:spTree>
    <p:extLst>
      <p:ext uri="{BB962C8B-B14F-4D97-AF65-F5344CB8AC3E}">
        <p14:creationId xmlns:p14="http://schemas.microsoft.com/office/powerpoint/2010/main" val="441435801"/>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ext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57B0D-D759-BE7C-69E9-E5C99AD9487A}"/>
              </a:ext>
            </a:extLst>
          </p:cNvPr>
          <p:cNvSpPr>
            <a:spLocks noGrp="1"/>
          </p:cNvSpPr>
          <p:nvPr>
            <p:ph type="title"/>
          </p:nvPr>
        </p:nvSpPr>
        <p:spPr/>
        <p:txBody>
          <a:bodyPr/>
          <a:lstStyle/>
          <a:p>
            <a:r>
              <a:rPr lang="en-US" dirty="0"/>
              <a:t>Click to edit Master title style</a:t>
            </a:r>
            <a:endParaRPr lang="fi-FI" dirty="0"/>
          </a:p>
        </p:txBody>
      </p:sp>
      <p:sp>
        <p:nvSpPr>
          <p:cNvPr id="4" name="Date Placeholder 3">
            <a:extLst>
              <a:ext uri="{FF2B5EF4-FFF2-40B4-BE49-F238E27FC236}">
                <a16:creationId xmlns:a16="http://schemas.microsoft.com/office/drawing/2014/main" id="{EA82AD59-DDD9-3867-649E-CC4DA3F6CAE5}"/>
              </a:ext>
            </a:extLst>
          </p:cNvPr>
          <p:cNvSpPr>
            <a:spLocks noGrp="1"/>
          </p:cNvSpPr>
          <p:nvPr>
            <p:ph type="dt" sz="half" idx="10"/>
          </p:nvPr>
        </p:nvSpPr>
        <p:spPr/>
        <p:txBody>
          <a:bodyPr/>
          <a:lstStyle/>
          <a:p>
            <a:fld id="{81186476-C2D2-4758-B513-0C56AE264C34}" type="datetime1">
              <a:rPr lang="fi-FI" smtClean="0"/>
              <a:t>30.4.2024</a:t>
            </a:fld>
            <a:endParaRPr lang="fi-FI"/>
          </a:p>
        </p:txBody>
      </p:sp>
      <p:sp>
        <p:nvSpPr>
          <p:cNvPr id="5" name="Footer Placeholder 4">
            <a:extLst>
              <a:ext uri="{FF2B5EF4-FFF2-40B4-BE49-F238E27FC236}">
                <a16:creationId xmlns:a16="http://schemas.microsoft.com/office/drawing/2014/main" id="{BB605C51-1C15-2D57-6D47-F4C9D3A403B2}"/>
              </a:ext>
            </a:extLst>
          </p:cNvPr>
          <p:cNvSpPr>
            <a:spLocks noGrp="1"/>
          </p:cNvSpPr>
          <p:nvPr>
            <p:ph type="ftr" sz="quarter" idx="11"/>
          </p:nvPr>
        </p:nvSpPr>
        <p:spPr/>
        <p:txBody>
          <a:bodyPr/>
          <a:lstStyle/>
          <a:p>
            <a:r>
              <a:rPr lang="fi-FI"/>
              <a:t>Presenter Name</a:t>
            </a:r>
          </a:p>
        </p:txBody>
      </p:sp>
      <p:sp>
        <p:nvSpPr>
          <p:cNvPr id="6" name="Slide Number Placeholder 5">
            <a:extLst>
              <a:ext uri="{FF2B5EF4-FFF2-40B4-BE49-F238E27FC236}">
                <a16:creationId xmlns:a16="http://schemas.microsoft.com/office/drawing/2014/main" id="{BDA6A646-EADF-862C-0CF5-D579450F433F}"/>
              </a:ext>
            </a:extLst>
          </p:cNvPr>
          <p:cNvSpPr>
            <a:spLocks noGrp="1"/>
          </p:cNvSpPr>
          <p:nvPr>
            <p:ph type="sldNum" sz="quarter" idx="12"/>
          </p:nvPr>
        </p:nvSpPr>
        <p:spPr/>
        <p:txBody>
          <a:bodyPr/>
          <a:lstStyle/>
          <a:p>
            <a:fld id="{D701140D-C14F-41CA-99FC-0EF83E8DA40A}" type="slidenum">
              <a:rPr lang="fi-FI" smtClean="0"/>
              <a:t>‹#›</a:t>
            </a:fld>
            <a:endParaRPr lang="fi-FI"/>
          </a:p>
        </p:txBody>
      </p:sp>
      <p:sp>
        <p:nvSpPr>
          <p:cNvPr id="8" name="Text Placeholder 7">
            <a:extLst>
              <a:ext uri="{FF2B5EF4-FFF2-40B4-BE49-F238E27FC236}">
                <a16:creationId xmlns:a16="http://schemas.microsoft.com/office/drawing/2014/main" id="{E151617C-A1F8-7D62-64C2-33C28BF06EE7}"/>
              </a:ext>
            </a:extLst>
          </p:cNvPr>
          <p:cNvSpPr>
            <a:spLocks noGrp="1"/>
          </p:cNvSpPr>
          <p:nvPr>
            <p:ph type="body" sz="quarter" idx="13"/>
          </p:nvPr>
        </p:nvSpPr>
        <p:spPr>
          <a:xfrm>
            <a:off x="1055688" y="2205039"/>
            <a:ext cx="10080625" cy="3671886"/>
          </a:xfrm>
        </p:spPr>
        <p:txBody>
          <a:bodyPr/>
          <a:lstStyle>
            <a:lvl1pPr>
              <a:defRPr sz="28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276605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275C4-164C-69B1-48F1-6ABBCFDD4649}"/>
              </a:ext>
            </a:extLst>
          </p:cNvPr>
          <p:cNvSpPr>
            <a:spLocks noGrp="1"/>
          </p:cNvSpPr>
          <p:nvPr>
            <p:ph type="ctrTitle"/>
          </p:nvPr>
        </p:nvSpPr>
        <p:spPr>
          <a:xfrm>
            <a:off x="407988" y="2936557"/>
            <a:ext cx="9792468" cy="492443"/>
          </a:xfrm>
        </p:spPr>
        <p:txBody>
          <a:bodyPr anchor="b" anchorCtr="0">
            <a:spAutoFit/>
          </a:bodyPr>
          <a:lstStyle>
            <a:lvl1pPr algn="l">
              <a:lnSpc>
                <a:spcPct val="100000"/>
              </a:lnSpc>
              <a:defRPr sz="3200">
                <a:solidFill>
                  <a:schemeClr val="bg1"/>
                </a:solidFill>
                <a:latin typeface="+mj-lt"/>
              </a:defRPr>
            </a:lvl1pPr>
          </a:lstStyle>
          <a:p>
            <a:r>
              <a:rPr lang="en-GB"/>
              <a:t>Click to edit Master title style</a:t>
            </a:r>
            <a:endParaRPr lang="fi-FI" dirty="0"/>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407988" y="3429000"/>
            <a:ext cx="9792468" cy="492443"/>
          </a:xfrm>
        </p:spPr>
        <p:txBody>
          <a:bodyPr>
            <a:spAutoFit/>
          </a:bodyPr>
          <a:lstStyle>
            <a:lvl1pPr marL="0" indent="0" algn="l">
              <a:lnSpc>
                <a:spcPct val="100000"/>
              </a:lnSpc>
              <a:spcBef>
                <a:spcPts val="0"/>
              </a:spcBef>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dirty="0"/>
          </a:p>
        </p:txBody>
      </p:sp>
      <p:sp>
        <p:nvSpPr>
          <p:cNvPr id="11" name="Freeform 5">
            <a:extLst>
              <a:ext uri="{FF2B5EF4-FFF2-40B4-BE49-F238E27FC236}">
                <a16:creationId xmlns:a16="http://schemas.microsoft.com/office/drawing/2014/main" id="{B048024D-E928-1A47-E81D-E73CEDEC703F}"/>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Lst>
          </p:cNvPr>
          <p:cNvCxnSpPr>
            <a:cxnSpLocks/>
          </p:cNvCxnSpPr>
          <p:nvPr/>
        </p:nvCxnSpPr>
        <p:spPr>
          <a:xfrm>
            <a:off x="407368" y="2674624"/>
            <a:ext cx="396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lvl1pPr>
              <a:defRPr>
                <a:solidFill>
                  <a:schemeClr val="bg1"/>
                </a:solidFill>
              </a:defRPr>
            </a:lvl1pPr>
          </a:lstStyle>
          <a:p>
            <a:fld id="{45EB9536-10CA-4241-BCCA-B2DA21F89586}" type="datetime1">
              <a:rPr lang="fi-FI" smtClean="0"/>
              <a:t>30.4.2024</a:t>
            </a:fld>
            <a:endParaRPr lang="fi-FI" dirty="0"/>
          </a:p>
        </p:txBody>
      </p:sp>
      <p:sp>
        <p:nvSpPr>
          <p:cNvPr id="24" name="Footer Placeholder 23">
            <a:extLst>
              <a:ext uri="{FF2B5EF4-FFF2-40B4-BE49-F238E27FC236}">
                <a16:creationId xmlns:a16="http://schemas.microsoft.com/office/drawing/2014/main" id="{CB76FCA5-9DA7-BF02-3EBB-BC56DDA0FE1D}"/>
              </a:ext>
            </a:extLst>
          </p:cNvPr>
          <p:cNvSpPr>
            <a:spLocks noGrp="1"/>
          </p:cNvSpPr>
          <p:nvPr>
            <p:ph type="ftr" sz="quarter" idx="11"/>
          </p:nvPr>
        </p:nvSpPr>
        <p:spPr/>
        <p:txBody>
          <a:bodyPr/>
          <a:lstStyle>
            <a:lvl1pPr>
              <a:defRPr>
                <a:solidFill>
                  <a:schemeClr val="bg1"/>
                </a:solidFill>
              </a:defRPr>
            </a:lvl1pPr>
          </a:lstStyle>
          <a:p>
            <a:r>
              <a:rPr lang="fi-FI"/>
              <a:t>Presenter Name</a:t>
            </a:r>
            <a:endParaRPr lang="fi-FI" dirty="0"/>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lvl1pPr>
              <a:defRPr>
                <a:solidFill>
                  <a:schemeClr val="bg1"/>
                </a:solidFill>
              </a:defRPr>
            </a:lvl1pPr>
          </a:lstStyle>
          <a:p>
            <a:fld id="{D701140D-C14F-41CA-99FC-0EF83E8DA40A}" type="slidenum">
              <a:rPr lang="fi-FI" smtClean="0"/>
              <a:pPr/>
              <a:t>‹#›</a:t>
            </a:fld>
            <a:endParaRPr lang="fi-FI" dirty="0"/>
          </a:p>
        </p:txBody>
      </p:sp>
    </p:spTree>
    <p:extLst>
      <p:ext uri="{BB962C8B-B14F-4D97-AF65-F5344CB8AC3E}">
        <p14:creationId xmlns:p14="http://schemas.microsoft.com/office/powerpoint/2010/main" val="1834635098"/>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ext Content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57B0D-D759-BE7C-69E9-E5C99AD9487A}"/>
              </a:ext>
            </a:extLst>
          </p:cNvPr>
          <p:cNvSpPr>
            <a:spLocks noGrp="1"/>
          </p:cNvSpPr>
          <p:nvPr>
            <p:ph type="title"/>
          </p:nvPr>
        </p:nvSpPr>
        <p:spPr/>
        <p:txBody>
          <a:bodyPr/>
          <a:lstStyle>
            <a:lvl1pPr>
              <a:defRPr>
                <a:solidFill>
                  <a:schemeClr val="bg1"/>
                </a:solidFill>
              </a:defRPr>
            </a:lvl1pPr>
          </a:lstStyle>
          <a:p>
            <a:r>
              <a:rPr lang="en-US" dirty="0"/>
              <a:t>Click to edit Master title style</a:t>
            </a:r>
            <a:endParaRPr lang="fi-FI" dirty="0"/>
          </a:p>
        </p:txBody>
      </p:sp>
      <p:sp>
        <p:nvSpPr>
          <p:cNvPr id="4" name="Date Placeholder 3">
            <a:extLst>
              <a:ext uri="{FF2B5EF4-FFF2-40B4-BE49-F238E27FC236}">
                <a16:creationId xmlns:a16="http://schemas.microsoft.com/office/drawing/2014/main" id="{EA82AD59-DDD9-3867-649E-CC4DA3F6CAE5}"/>
              </a:ext>
            </a:extLst>
          </p:cNvPr>
          <p:cNvSpPr>
            <a:spLocks noGrp="1"/>
          </p:cNvSpPr>
          <p:nvPr>
            <p:ph type="dt" sz="half" idx="10"/>
          </p:nvPr>
        </p:nvSpPr>
        <p:spPr/>
        <p:txBody>
          <a:bodyPr/>
          <a:lstStyle>
            <a:lvl1pPr>
              <a:defRPr>
                <a:solidFill>
                  <a:schemeClr val="bg1"/>
                </a:solidFill>
              </a:defRPr>
            </a:lvl1pPr>
          </a:lstStyle>
          <a:p>
            <a:fld id="{86ED0B97-304B-4A37-964C-4FF5CC87DCC8}" type="datetime1">
              <a:rPr lang="fi-FI" smtClean="0"/>
              <a:t>30.4.2024</a:t>
            </a:fld>
            <a:endParaRPr lang="fi-FI"/>
          </a:p>
        </p:txBody>
      </p:sp>
      <p:sp>
        <p:nvSpPr>
          <p:cNvPr id="5" name="Footer Placeholder 4">
            <a:extLst>
              <a:ext uri="{FF2B5EF4-FFF2-40B4-BE49-F238E27FC236}">
                <a16:creationId xmlns:a16="http://schemas.microsoft.com/office/drawing/2014/main" id="{BB605C51-1C15-2D57-6D47-F4C9D3A403B2}"/>
              </a:ext>
            </a:extLst>
          </p:cNvPr>
          <p:cNvSpPr>
            <a:spLocks noGrp="1"/>
          </p:cNvSpPr>
          <p:nvPr>
            <p:ph type="ftr" sz="quarter" idx="11"/>
          </p:nvPr>
        </p:nvSpPr>
        <p:spPr/>
        <p:txBody>
          <a:bodyPr/>
          <a:lstStyle>
            <a:lvl1pPr>
              <a:defRPr>
                <a:solidFill>
                  <a:schemeClr val="bg1"/>
                </a:solidFill>
              </a:defRPr>
            </a:lvl1pPr>
          </a:lstStyle>
          <a:p>
            <a:r>
              <a:rPr lang="fi-FI"/>
              <a:t>Presenter Name</a:t>
            </a:r>
          </a:p>
        </p:txBody>
      </p:sp>
      <p:sp>
        <p:nvSpPr>
          <p:cNvPr id="6" name="Slide Number Placeholder 5">
            <a:extLst>
              <a:ext uri="{FF2B5EF4-FFF2-40B4-BE49-F238E27FC236}">
                <a16:creationId xmlns:a16="http://schemas.microsoft.com/office/drawing/2014/main" id="{BDA6A646-EADF-862C-0CF5-D579450F433F}"/>
              </a:ext>
            </a:extLst>
          </p:cNvPr>
          <p:cNvSpPr>
            <a:spLocks noGrp="1"/>
          </p:cNvSpPr>
          <p:nvPr>
            <p:ph type="sldNum" sz="quarter" idx="12"/>
          </p:nvPr>
        </p:nvSpPr>
        <p:spPr/>
        <p:txBody>
          <a:bodyPr/>
          <a:lstStyle>
            <a:lvl1pPr>
              <a:defRPr>
                <a:solidFill>
                  <a:schemeClr val="bg1"/>
                </a:solidFill>
              </a:defRPr>
            </a:lvl1pPr>
          </a:lstStyle>
          <a:p>
            <a:fld id="{D701140D-C14F-41CA-99FC-0EF83E8DA40A}" type="slidenum">
              <a:rPr lang="fi-FI" smtClean="0"/>
              <a:pPr/>
              <a:t>‹#›</a:t>
            </a:fld>
            <a:endParaRPr lang="fi-FI"/>
          </a:p>
        </p:txBody>
      </p:sp>
      <p:sp>
        <p:nvSpPr>
          <p:cNvPr id="8" name="Text Placeholder 7">
            <a:extLst>
              <a:ext uri="{FF2B5EF4-FFF2-40B4-BE49-F238E27FC236}">
                <a16:creationId xmlns:a16="http://schemas.microsoft.com/office/drawing/2014/main" id="{E151617C-A1F8-7D62-64C2-33C28BF06EE7}"/>
              </a:ext>
            </a:extLst>
          </p:cNvPr>
          <p:cNvSpPr>
            <a:spLocks noGrp="1"/>
          </p:cNvSpPr>
          <p:nvPr>
            <p:ph type="body" sz="quarter" idx="13"/>
          </p:nvPr>
        </p:nvSpPr>
        <p:spPr>
          <a:xfrm>
            <a:off x="1055688" y="2205039"/>
            <a:ext cx="10080625" cy="3671886"/>
          </a:xfrm>
        </p:spPr>
        <p:txBody>
          <a:bodyPr/>
          <a:lstStyle>
            <a:lvl1pPr>
              <a:defRPr sz="2800">
                <a:solidFill>
                  <a:schemeClr val="bg1"/>
                </a:solidFill>
              </a:defRPr>
            </a:lvl1pPr>
            <a:lvl2pPr>
              <a:defRPr sz="20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reeform 5">
            <a:extLst>
              <a:ext uri="{FF2B5EF4-FFF2-40B4-BE49-F238E27FC236}">
                <a16:creationId xmlns:a16="http://schemas.microsoft.com/office/drawing/2014/main" id="{1290A9EE-B882-1AC8-FB03-9E891579AE36}"/>
              </a:ext>
            </a:extLst>
          </p:cNvPr>
          <p:cNvSpPr>
            <a:spLocks noChangeAspect="1" noEditPoints="1"/>
          </p:cNvSpPr>
          <p:nvPr/>
        </p:nvSpPr>
        <p:spPr bwMode="auto">
          <a:xfrm>
            <a:off x="407988" y="6165304"/>
            <a:ext cx="385958" cy="288000"/>
          </a:xfrm>
          <a:custGeom>
            <a:avLst/>
            <a:gdLst>
              <a:gd name="T0" fmla="*/ 1576 w 1576"/>
              <a:gd name="T1" fmla="*/ 408 h 1176"/>
              <a:gd name="T2" fmla="*/ 1507 w 1576"/>
              <a:gd name="T3" fmla="*/ 815 h 1176"/>
              <a:gd name="T4" fmla="*/ 1350 w 1576"/>
              <a:gd name="T5" fmla="*/ 815 h 1176"/>
              <a:gd name="T6" fmla="*/ 1293 w 1576"/>
              <a:gd name="T7" fmla="*/ 408 h 1176"/>
              <a:gd name="T8" fmla="*/ 1293 w 1576"/>
              <a:gd name="T9" fmla="*/ 0 h 1176"/>
              <a:gd name="T10" fmla="*/ 1576 w 1576"/>
              <a:gd name="T11" fmla="*/ 0 h 1176"/>
              <a:gd name="T12" fmla="*/ 1576 w 1576"/>
              <a:gd name="T13" fmla="*/ 408 h 1176"/>
              <a:gd name="T14" fmla="*/ 740 w 1576"/>
              <a:gd name="T15" fmla="*/ 733 h 1176"/>
              <a:gd name="T16" fmla="*/ 595 w 1576"/>
              <a:gd name="T17" fmla="*/ 315 h 1176"/>
              <a:gd name="T18" fmla="*/ 450 w 1576"/>
              <a:gd name="T19" fmla="*/ 733 h 1176"/>
              <a:gd name="T20" fmla="*/ 740 w 1576"/>
              <a:gd name="T21" fmla="*/ 733 h 1176"/>
              <a:gd name="T22" fmla="*/ 1190 w 1576"/>
              <a:gd name="T23" fmla="*/ 1176 h 1176"/>
              <a:gd name="T24" fmla="*/ 893 w 1576"/>
              <a:gd name="T25" fmla="*/ 1176 h 1176"/>
              <a:gd name="T26" fmla="*/ 822 w 1576"/>
              <a:gd name="T27" fmla="*/ 968 h 1176"/>
              <a:gd name="T28" fmla="*/ 368 w 1576"/>
              <a:gd name="T29" fmla="*/ 968 h 1176"/>
              <a:gd name="T30" fmla="*/ 296 w 1576"/>
              <a:gd name="T31" fmla="*/ 1176 h 1176"/>
              <a:gd name="T32" fmla="*/ 0 w 1576"/>
              <a:gd name="T33" fmla="*/ 1176 h 1176"/>
              <a:gd name="T34" fmla="*/ 209 w 1576"/>
              <a:gd name="T35" fmla="*/ 588 h 1176"/>
              <a:gd name="T36" fmla="*/ 418 w 1576"/>
              <a:gd name="T37" fmla="*/ 0 h 1176"/>
              <a:gd name="T38" fmla="*/ 773 w 1576"/>
              <a:gd name="T39" fmla="*/ 0 h 1176"/>
              <a:gd name="T40" fmla="*/ 981 w 1576"/>
              <a:gd name="T41" fmla="*/ 588 h 1176"/>
              <a:gd name="T42" fmla="*/ 1190 w 1576"/>
              <a:gd name="T43" fmla="*/ 1176 h 1176"/>
              <a:gd name="T44" fmla="*/ 1301 w 1576"/>
              <a:gd name="T45" fmla="*/ 1176 h 1176"/>
              <a:gd name="T46" fmla="*/ 1301 w 1576"/>
              <a:gd name="T47" fmla="*/ 910 h 1176"/>
              <a:gd name="T48" fmla="*/ 1568 w 1576"/>
              <a:gd name="T49" fmla="*/ 910 h 1176"/>
              <a:gd name="T50" fmla="*/ 1568 w 1576"/>
              <a:gd name="T51" fmla="*/ 1176 h 1176"/>
              <a:gd name="T52" fmla="*/ 1301 w 1576"/>
              <a:gd name="T53" fmla="*/ 1176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76" h="1176">
                <a:moveTo>
                  <a:pt x="1576" y="408"/>
                </a:moveTo>
                <a:lnTo>
                  <a:pt x="1507" y="815"/>
                </a:lnTo>
                <a:lnTo>
                  <a:pt x="1350" y="815"/>
                </a:lnTo>
                <a:lnTo>
                  <a:pt x="1293" y="408"/>
                </a:lnTo>
                <a:lnTo>
                  <a:pt x="1293" y="0"/>
                </a:lnTo>
                <a:lnTo>
                  <a:pt x="1576" y="0"/>
                </a:lnTo>
                <a:lnTo>
                  <a:pt x="1576" y="408"/>
                </a:lnTo>
                <a:close/>
                <a:moveTo>
                  <a:pt x="740" y="733"/>
                </a:moveTo>
                <a:lnTo>
                  <a:pt x="595" y="315"/>
                </a:lnTo>
                <a:lnTo>
                  <a:pt x="450" y="733"/>
                </a:lnTo>
                <a:lnTo>
                  <a:pt x="740" y="733"/>
                </a:lnTo>
                <a:close/>
                <a:moveTo>
                  <a:pt x="1190" y="1176"/>
                </a:moveTo>
                <a:lnTo>
                  <a:pt x="893" y="1176"/>
                </a:lnTo>
                <a:lnTo>
                  <a:pt x="822" y="968"/>
                </a:lnTo>
                <a:lnTo>
                  <a:pt x="368" y="968"/>
                </a:lnTo>
                <a:lnTo>
                  <a:pt x="296" y="1176"/>
                </a:lnTo>
                <a:lnTo>
                  <a:pt x="0" y="1176"/>
                </a:lnTo>
                <a:lnTo>
                  <a:pt x="209" y="588"/>
                </a:lnTo>
                <a:lnTo>
                  <a:pt x="418" y="0"/>
                </a:lnTo>
                <a:lnTo>
                  <a:pt x="773" y="0"/>
                </a:lnTo>
                <a:lnTo>
                  <a:pt x="981" y="588"/>
                </a:lnTo>
                <a:lnTo>
                  <a:pt x="1190" y="1176"/>
                </a:lnTo>
                <a:close/>
                <a:moveTo>
                  <a:pt x="1301" y="1176"/>
                </a:moveTo>
                <a:lnTo>
                  <a:pt x="1301" y="910"/>
                </a:lnTo>
                <a:lnTo>
                  <a:pt x="1568" y="910"/>
                </a:lnTo>
                <a:lnTo>
                  <a:pt x="1568" y="1176"/>
                </a:lnTo>
                <a:lnTo>
                  <a:pt x="1301" y="117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9002068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ext Content Blu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57B0D-D759-BE7C-69E9-E5C99AD9487A}"/>
              </a:ext>
            </a:extLst>
          </p:cNvPr>
          <p:cNvSpPr>
            <a:spLocks noGrp="1"/>
          </p:cNvSpPr>
          <p:nvPr>
            <p:ph type="title"/>
          </p:nvPr>
        </p:nvSpPr>
        <p:spPr/>
        <p:txBody>
          <a:bodyPr/>
          <a:lstStyle/>
          <a:p>
            <a:r>
              <a:rPr lang="en-US"/>
              <a:t>Click to edit Master title style</a:t>
            </a:r>
            <a:endParaRPr lang="fi-FI"/>
          </a:p>
        </p:txBody>
      </p:sp>
      <p:sp>
        <p:nvSpPr>
          <p:cNvPr id="4" name="Date Placeholder 3">
            <a:extLst>
              <a:ext uri="{FF2B5EF4-FFF2-40B4-BE49-F238E27FC236}">
                <a16:creationId xmlns:a16="http://schemas.microsoft.com/office/drawing/2014/main" id="{EA82AD59-DDD9-3867-649E-CC4DA3F6CAE5}"/>
              </a:ext>
            </a:extLst>
          </p:cNvPr>
          <p:cNvSpPr>
            <a:spLocks noGrp="1"/>
          </p:cNvSpPr>
          <p:nvPr>
            <p:ph type="dt" sz="half" idx="10"/>
          </p:nvPr>
        </p:nvSpPr>
        <p:spPr/>
        <p:txBody>
          <a:bodyPr/>
          <a:lstStyle/>
          <a:p>
            <a:fld id="{BDFF2CFA-D290-47C3-89D1-77F4ECF21958}" type="datetime1">
              <a:rPr lang="fi-FI" smtClean="0"/>
              <a:t>30.4.2024</a:t>
            </a:fld>
            <a:endParaRPr lang="fi-FI"/>
          </a:p>
        </p:txBody>
      </p:sp>
      <p:sp>
        <p:nvSpPr>
          <p:cNvPr id="5" name="Footer Placeholder 4">
            <a:extLst>
              <a:ext uri="{FF2B5EF4-FFF2-40B4-BE49-F238E27FC236}">
                <a16:creationId xmlns:a16="http://schemas.microsoft.com/office/drawing/2014/main" id="{BB605C51-1C15-2D57-6D47-F4C9D3A403B2}"/>
              </a:ext>
            </a:extLst>
          </p:cNvPr>
          <p:cNvSpPr>
            <a:spLocks noGrp="1"/>
          </p:cNvSpPr>
          <p:nvPr>
            <p:ph type="ftr" sz="quarter" idx="11"/>
          </p:nvPr>
        </p:nvSpPr>
        <p:spPr/>
        <p:txBody>
          <a:bodyPr/>
          <a:lstStyle/>
          <a:p>
            <a:r>
              <a:rPr lang="fi-FI"/>
              <a:t>Presenter Name</a:t>
            </a:r>
          </a:p>
        </p:txBody>
      </p:sp>
      <p:sp>
        <p:nvSpPr>
          <p:cNvPr id="6" name="Slide Number Placeholder 5">
            <a:extLst>
              <a:ext uri="{FF2B5EF4-FFF2-40B4-BE49-F238E27FC236}">
                <a16:creationId xmlns:a16="http://schemas.microsoft.com/office/drawing/2014/main" id="{BDA6A646-EADF-862C-0CF5-D579450F433F}"/>
              </a:ext>
            </a:extLst>
          </p:cNvPr>
          <p:cNvSpPr>
            <a:spLocks noGrp="1"/>
          </p:cNvSpPr>
          <p:nvPr>
            <p:ph type="sldNum" sz="quarter" idx="12"/>
          </p:nvPr>
        </p:nvSpPr>
        <p:spPr/>
        <p:txBody>
          <a:bodyPr/>
          <a:lstStyle/>
          <a:p>
            <a:fld id="{D701140D-C14F-41CA-99FC-0EF83E8DA40A}" type="slidenum">
              <a:rPr lang="fi-FI" smtClean="0"/>
              <a:t>‹#›</a:t>
            </a:fld>
            <a:endParaRPr lang="fi-FI"/>
          </a:p>
        </p:txBody>
      </p:sp>
      <p:sp>
        <p:nvSpPr>
          <p:cNvPr id="8" name="Text Placeholder 7">
            <a:extLst>
              <a:ext uri="{FF2B5EF4-FFF2-40B4-BE49-F238E27FC236}">
                <a16:creationId xmlns:a16="http://schemas.microsoft.com/office/drawing/2014/main" id="{E151617C-A1F8-7D62-64C2-33C28BF06EE7}"/>
              </a:ext>
            </a:extLst>
          </p:cNvPr>
          <p:cNvSpPr>
            <a:spLocks noGrp="1"/>
          </p:cNvSpPr>
          <p:nvPr>
            <p:ph type="body" sz="quarter" idx="13"/>
          </p:nvPr>
        </p:nvSpPr>
        <p:spPr>
          <a:xfrm>
            <a:off x="1055688" y="2205039"/>
            <a:ext cx="10080625" cy="3671886"/>
          </a:xfrm>
        </p:spPr>
        <p:txBody>
          <a:bodyPr/>
          <a:lstStyle>
            <a:lvl1pPr>
              <a:defRPr sz="28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561808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ext Content Re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57B0D-D759-BE7C-69E9-E5C99AD9487A}"/>
              </a:ext>
            </a:extLst>
          </p:cNvPr>
          <p:cNvSpPr>
            <a:spLocks noGrp="1"/>
          </p:cNvSpPr>
          <p:nvPr>
            <p:ph type="title"/>
          </p:nvPr>
        </p:nvSpPr>
        <p:spPr/>
        <p:txBody>
          <a:bodyPr/>
          <a:lstStyle/>
          <a:p>
            <a:r>
              <a:rPr lang="en-US"/>
              <a:t>Click to edit Master title style</a:t>
            </a:r>
            <a:endParaRPr lang="fi-FI"/>
          </a:p>
        </p:txBody>
      </p:sp>
      <p:sp>
        <p:nvSpPr>
          <p:cNvPr id="4" name="Date Placeholder 3">
            <a:extLst>
              <a:ext uri="{FF2B5EF4-FFF2-40B4-BE49-F238E27FC236}">
                <a16:creationId xmlns:a16="http://schemas.microsoft.com/office/drawing/2014/main" id="{EA82AD59-DDD9-3867-649E-CC4DA3F6CAE5}"/>
              </a:ext>
            </a:extLst>
          </p:cNvPr>
          <p:cNvSpPr>
            <a:spLocks noGrp="1"/>
          </p:cNvSpPr>
          <p:nvPr>
            <p:ph type="dt" sz="half" idx="10"/>
          </p:nvPr>
        </p:nvSpPr>
        <p:spPr/>
        <p:txBody>
          <a:bodyPr/>
          <a:lstStyle/>
          <a:p>
            <a:fld id="{E069333C-41AE-4B20-BE24-B044B1819EFD}" type="datetime1">
              <a:rPr lang="fi-FI" smtClean="0"/>
              <a:t>30.4.2024</a:t>
            </a:fld>
            <a:endParaRPr lang="fi-FI"/>
          </a:p>
        </p:txBody>
      </p:sp>
      <p:sp>
        <p:nvSpPr>
          <p:cNvPr id="5" name="Footer Placeholder 4">
            <a:extLst>
              <a:ext uri="{FF2B5EF4-FFF2-40B4-BE49-F238E27FC236}">
                <a16:creationId xmlns:a16="http://schemas.microsoft.com/office/drawing/2014/main" id="{BB605C51-1C15-2D57-6D47-F4C9D3A403B2}"/>
              </a:ext>
            </a:extLst>
          </p:cNvPr>
          <p:cNvSpPr>
            <a:spLocks noGrp="1"/>
          </p:cNvSpPr>
          <p:nvPr>
            <p:ph type="ftr" sz="quarter" idx="11"/>
          </p:nvPr>
        </p:nvSpPr>
        <p:spPr/>
        <p:txBody>
          <a:bodyPr/>
          <a:lstStyle/>
          <a:p>
            <a:r>
              <a:rPr lang="fi-FI"/>
              <a:t>Presenter Name</a:t>
            </a:r>
          </a:p>
        </p:txBody>
      </p:sp>
      <p:sp>
        <p:nvSpPr>
          <p:cNvPr id="6" name="Slide Number Placeholder 5">
            <a:extLst>
              <a:ext uri="{FF2B5EF4-FFF2-40B4-BE49-F238E27FC236}">
                <a16:creationId xmlns:a16="http://schemas.microsoft.com/office/drawing/2014/main" id="{BDA6A646-EADF-862C-0CF5-D579450F433F}"/>
              </a:ext>
            </a:extLst>
          </p:cNvPr>
          <p:cNvSpPr>
            <a:spLocks noGrp="1"/>
          </p:cNvSpPr>
          <p:nvPr>
            <p:ph type="sldNum" sz="quarter" idx="12"/>
          </p:nvPr>
        </p:nvSpPr>
        <p:spPr/>
        <p:txBody>
          <a:bodyPr/>
          <a:lstStyle/>
          <a:p>
            <a:fld id="{D701140D-C14F-41CA-99FC-0EF83E8DA40A}" type="slidenum">
              <a:rPr lang="fi-FI" smtClean="0"/>
              <a:t>‹#›</a:t>
            </a:fld>
            <a:endParaRPr lang="fi-FI"/>
          </a:p>
        </p:txBody>
      </p:sp>
      <p:sp>
        <p:nvSpPr>
          <p:cNvPr id="8" name="Text Placeholder 7">
            <a:extLst>
              <a:ext uri="{FF2B5EF4-FFF2-40B4-BE49-F238E27FC236}">
                <a16:creationId xmlns:a16="http://schemas.microsoft.com/office/drawing/2014/main" id="{E151617C-A1F8-7D62-64C2-33C28BF06EE7}"/>
              </a:ext>
            </a:extLst>
          </p:cNvPr>
          <p:cNvSpPr>
            <a:spLocks noGrp="1"/>
          </p:cNvSpPr>
          <p:nvPr>
            <p:ph type="body" sz="quarter" idx="13"/>
          </p:nvPr>
        </p:nvSpPr>
        <p:spPr>
          <a:xfrm>
            <a:off x="1055688" y="2205039"/>
            <a:ext cx="10080625" cy="3671886"/>
          </a:xfrm>
        </p:spPr>
        <p:txBody>
          <a:bodyPr/>
          <a:lstStyle>
            <a:lvl1pPr>
              <a:defRPr sz="28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645500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ext Content Yellow">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57B0D-D759-BE7C-69E9-E5C99AD9487A}"/>
              </a:ext>
            </a:extLst>
          </p:cNvPr>
          <p:cNvSpPr>
            <a:spLocks noGrp="1"/>
          </p:cNvSpPr>
          <p:nvPr>
            <p:ph type="title"/>
          </p:nvPr>
        </p:nvSpPr>
        <p:spPr/>
        <p:txBody>
          <a:bodyPr/>
          <a:lstStyle/>
          <a:p>
            <a:r>
              <a:rPr lang="en-US"/>
              <a:t>Click to edit Master title style</a:t>
            </a:r>
            <a:endParaRPr lang="fi-FI"/>
          </a:p>
        </p:txBody>
      </p:sp>
      <p:sp>
        <p:nvSpPr>
          <p:cNvPr id="4" name="Date Placeholder 3">
            <a:extLst>
              <a:ext uri="{FF2B5EF4-FFF2-40B4-BE49-F238E27FC236}">
                <a16:creationId xmlns:a16="http://schemas.microsoft.com/office/drawing/2014/main" id="{EA82AD59-DDD9-3867-649E-CC4DA3F6CAE5}"/>
              </a:ext>
            </a:extLst>
          </p:cNvPr>
          <p:cNvSpPr>
            <a:spLocks noGrp="1"/>
          </p:cNvSpPr>
          <p:nvPr>
            <p:ph type="dt" sz="half" idx="10"/>
          </p:nvPr>
        </p:nvSpPr>
        <p:spPr/>
        <p:txBody>
          <a:bodyPr/>
          <a:lstStyle/>
          <a:p>
            <a:fld id="{7E748183-BD44-402F-BB29-17C16323EDBE}" type="datetime1">
              <a:rPr lang="fi-FI" smtClean="0"/>
              <a:t>30.4.2024</a:t>
            </a:fld>
            <a:endParaRPr lang="fi-FI"/>
          </a:p>
        </p:txBody>
      </p:sp>
      <p:sp>
        <p:nvSpPr>
          <p:cNvPr id="5" name="Footer Placeholder 4">
            <a:extLst>
              <a:ext uri="{FF2B5EF4-FFF2-40B4-BE49-F238E27FC236}">
                <a16:creationId xmlns:a16="http://schemas.microsoft.com/office/drawing/2014/main" id="{BB605C51-1C15-2D57-6D47-F4C9D3A403B2}"/>
              </a:ext>
            </a:extLst>
          </p:cNvPr>
          <p:cNvSpPr>
            <a:spLocks noGrp="1"/>
          </p:cNvSpPr>
          <p:nvPr>
            <p:ph type="ftr" sz="quarter" idx="11"/>
          </p:nvPr>
        </p:nvSpPr>
        <p:spPr/>
        <p:txBody>
          <a:bodyPr/>
          <a:lstStyle/>
          <a:p>
            <a:r>
              <a:rPr lang="fi-FI"/>
              <a:t>Presenter Name</a:t>
            </a:r>
          </a:p>
        </p:txBody>
      </p:sp>
      <p:sp>
        <p:nvSpPr>
          <p:cNvPr id="6" name="Slide Number Placeholder 5">
            <a:extLst>
              <a:ext uri="{FF2B5EF4-FFF2-40B4-BE49-F238E27FC236}">
                <a16:creationId xmlns:a16="http://schemas.microsoft.com/office/drawing/2014/main" id="{BDA6A646-EADF-862C-0CF5-D579450F433F}"/>
              </a:ext>
            </a:extLst>
          </p:cNvPr>
          <p:cNvSpPr>
            <a:spLocks noGrp="1"/>
          </p:cNvSpPr>
          <p:nvPr>
            <p:ph type="sldNum" sz="quarter" idx="12"/>
          </p:nvPr>
        </p:nvSpPr>
        <p:spPr/>
        <p:txBody>
          <a:bodyPr/>
          <a:lstStyle/>
          <a:p>
            <a:fld id="{D701140D-C14F-41CA-99FC-0EF83E8DA40A}" type="slidenum">
              <a:rPr lang="fi-FI" smtClean="0"/>
              <a:t>‹#›</a:t>
            </a:fld>
            <a:endParaRPr lang="fi-FI"/>
          </a:p>
        </p:txBody>
      </p:sp>
      <p:sp>
        <p:nvSpPr>
          <p:cNvPr id="8" name="Text Placeholder 7">
            <a:extLst>
              <a:ext uri="{FF2B5EF4-FFF2-40B4-BE49-F238E27FC236}">
                <a16:creationId xmlns:a16="http://schemas.microsoft.com/office/drawing/2014/main" id="{E151617C-A1F8-7D62-64C2-33C28BF06EE7}"/>
              </a:ext>
            </a:extLst>
          </p:cNvPr>
          <p:cNvSpPr>
            <a:spLocks noGrp="1"/>
          </p:cNvSpPr>
          <p:nvPr>
            <p:ph type="body" sz="quarter" idx="13"/>
          </p:nvPr>
        </p:nvSpPr>
        <p:spPr>
          <a:xfrm>
            <a:off x="1055688" y="2205039"/>
            <a:ext cx="10080625" cy="3671886"/>
          </a:xfrm>
        </p:spPr>
        <p:txBody>
          <a:bodyPr/>
          <a:lstStyle>
            <a:lvl1pPr>
              <a:defRPr sz="28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937809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ullets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57B0D-D759-BE7C-69E9-E5C99AD9487A}"/>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DF6D14CD-046B-4F4C-C56E-9224E5C28466}"/>
              </a:ext>
            </a:extLst>
          </p:cNvPr>
          <p:cNvSpPr>
            <a:spLocks noGrp="1"/>
          </p:cNvSpPr>
          <p:nvPr>
            <p:ph idx="1"/>
          </p:nvPr>
        </p:nvSpPr>
        <p:spPr>
          <a:xfrm>
            <a:off x="1055688" y="2205037"/>
            <a:ext cx="10080625" cy="3671887"/>
          </a:xfrm>
        </p:spPr>
        <p:txBody>
          <a:bodyPr/>
          <a:lstStyle>
            <a:lvl1pPr marL="269875" indent="-269875">
              <a:buFont typeface="Arial" panose="020B0604020202020204" pitchFamily="34" charset="0"/>
              <a:buChar char="•"/>
              <a:defRPr/>
            </a:lvl1pPr>
            <a:lvl2pPr marL="539750" indent="-266700">
              <a:defRPr/>
            </a:lvl2pPr>
            <a:lvl3pPr marL="808038" indent="-276225">
              <a:defRPr/>
            </a:lvl3pPr>
            <a:lvl4pPr marL="1077913" indent="-266700">
              <a:defRPr/>
            </a:lvl4pPr>
            <a:lvl5pPr marL="1347788" indent="-266700">
              <a:defRPr/>
            </a:lvl5pPr>
            <a:lvl6pPr marL="1617663" indent="-266700">
              <a:defRPr/>
            </a:lvl6pPr>
            <a:lvl7pPr marL="1885950" indent="-276225">
              <a:defRPr/>
            </a:lvl7pPr>
            <a:lvl8pPr marL="2155825" indent="-266700">
              <a:defRPr/>
            </a:lvl8pPr>
            <a:lvl9pPr marL="2425700" indent="-26670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fi-FI" dirty="0"/>
          </a:p>
        </p:txBody>
      </p:sp>
      <p:sp>
        <p:nvSpPr>
          <p:cNvPr id="4" name="Date Placeholder 3">
            <a:extLst>
              <a:ext uri="{FF2B5EF4-FFF2-40B4-BE49-F238E27FC236}">
                <a16:creationId xmlns:a16="http://schemas.microsoft.com/office/drawing/2014/main" id="{EA82AD59-DDD9-3867-649E-CC4DA3F6CAE5}"/>
              </a:ext>
            </a:extLst>
          </p:cNvPr>
          <p:cNvSpPr>
            <a:spLocks noGrp="1"/>
          </p:cNvSpPr>
          <p:nvPr>
            <p:ph type="dt" sz="half" idx="10"/>
          </p:nvPr>
        </p:nvSpPr>
        <p:spPr/>
        <p:txBody>
          <a:bodyPr/>
          <a:lstStyle/>
          <a:p>
            <a:fld id="{54291240-A509-41BB-B3D4-03E0ED8C18A8}" type="datetime1">
              <a:rPr lang="fi-FI" smtClean="0"/>
              <a:t>30.4.2024</a:t>
            </a:fld>
            <a:endParaRPr lang="fi-FI"/>
          </a:p>
        </p:txBody>
      </p:sp>
      <p:sp>
        <p:nvSpPr>
          <p:cNvPr id="5" name="Footer Placeholder 4">
            <a:extLst>
              <a:ext uri="{FF2B5EF4-FFF2-40B4-BE49-F238E27FC236}">
                <a16:creationId xmlns:a16="http://schemas.microsoft.com/office/drawing/2014/main" id="{BB605C51-1C15-2D57-6D47-F4C9D3A403B2}"/>
              </a:ext>
            </a:extLst>
          </p:cNvPr>
          <p:cNvSpPr>
            <a:spLocks noGrp="1"/>
          </p:cNvSpPr>
          <p:nvPr>
            <p:ph type="ftr" sz="quarter" idx="11"/>
          </p:nvPr>
        </p:nvSpPr>
        <p:spPr/>
        <p:txBody>
          <a:bodyPr/>
          <a:lstStyle/>
          <a:p>
            <a:r>
              <a:rPr lang="fi-FI"/>
              <a:t>Presenter Name</a:t>
            </a:r>
          </a:p>
        </p:txBody>
      </p:sp>
      <p:sp>
        <p:nvSpPr>
          <p:cNvPr id="6" name="Slide Number Placeholder 5">
            <a:extLst>
              <a:ext uri="{FF2B5EF4-FFF2-40B4-BE49-F238E27FC236}">
                <a16:creationId xmlns:a16="http://schemas.microsoft.com/office/drawing/2014/main" id="{BDA6A646-EADF-862C-0CF5-D579450F433F}"/>
              </a:ext>
            </a:extLst>
          </p:cNvPr>
          <p:cNvSpPr>
            <a:spLocks noGrp="1"/>
          </p:cNvSpPr>
          <p:nvPr>
            <p:ph type="sldNum" sz="quarter" idx="12"/>
          </p:nvPr>
        </p:nvSpPr>
        <p:spPr/>
        <p:txBody>
          <a:bodyPr/>
          <a:lstStyle/>
          <a:p>
            <a:fld id="{D701140D-C14F-41CA-99FC-0EF83E8DA40A}" type="slidenum">
              <a:rPr lang="fi-FI" smtClean="0"/>
              <a:t>‹#›</a:t>
            </a:fld>
            <a:endParaRPr lang="fi-FI"/>
          </a:p>
        </p:txBody>
      </p:sp>
    </p:spTree>
    <p:extLst>
      <p:ext uri="{BB962C8B-B14F-4D97-AF65-F5344CB8AC3E}">
        <p14:creationId xmlns:p14="http://schemas.microsoft.com/office/powerpoint/2010/main" val="40567151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Bullets and Content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57B0D-D759-BE7C-69E9-E5C99AD9487A}"/>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fi-FI"/>
          </a:p>
        </p:txBody>
      </p:sp>
      <p:sp>
        <p:nvSpPr>
          <p:cNvPr id="3" name="Content Placeholder 2">
            <a:extLst>
              <a:ext uri="{FF2B5EF4-FFF2-40B4-BE49-F238E27FC236}">
                <a16:creationId xmlns:a16="http://schemas.microsoft.com/office/drawing/2014/main" id="{DF6D14CD-046B-4F4C-C56E-9224E5C28466}"/>
              </a:ext>
            </a:extLst>
          </p:cNvPr>
          <p:cNvSpPr>
            <a:spLocks noGrp="1"/>
          </p:cNvSpPr>
          <p:nvPr>
            <p:ph idx="1"/>
          </p:nvPr>
        </p:nvSpPr>
        <p:spPr>
          <a:xfrm>
            <a:off x="1055688" y="2205037"/>
            <a:ext cx="10080625" cy="3671887"/>
          </a:xfrm>
        </p:spPr>
        <p:txBody>
          <a:bodyPr/>
          <a:lstStyle>
            <a:lvl1pPr marL="269875" indent="-269875">
              <a:buFont typeface="Arial" panose="020B0604020202020204" pitchFamily="34" charset="0"/>
              <a:buChar char="•"/>
              <a:defRPr>
                <a:solidFill>
                  <a:schemeClr val="bg1"/>
                </a:solidFill>
              </a:defRPr>
            </a:lvl1pPr>
            <a:lvl2pPr marL="539750" indent="-266700">
              <a:defRPr>
                <a:solidFill>
                  <a:schemeClr val="bg1"/>
                </a:solidFill>
              </a:defRPr>
            </a:lvl2pPr>
            <a:lvl3pPr marL="808038" indent="-276225">
              <a:defRPr>
                <a:solidFill>
                  <a:schemeClr val="bg1"/>
                </a:solidFill>
              </a:defRPr>
            </a:lvl3pPr>
            <a:lvl4pPr marL="1077913" indent="-266700">
              <a:defRPr>
                <a:solidFill>
                  <a:schemeClr val="bg1"/>
                </a:solidFill>
              </a:defRPr>
            </a:lvl4pPr>
            <a:lvl5pPr marL="1347788" indent="-266700">
              <a:defRPr>
                <a:solidFill>
                  <a:schemeClr val="bg1"/>
                </a:solidFill>
              </a:defRPr>
            </a:lvl5pPr>
            <a:lvl6pPr marL="1617663" indent="-266700">
              <a:defRPr>
                <a:solidFill>
                  <a:schemeClr val="bg1"/>
                </a:solidFill>
              </a:defRPr>
            </a:lvl6pPr>
            <a:lvl7pPr marL="1885950" indent="-276225">
              <a:defRPr>
                <a:solidFill>
                  <a:schemeClr val="bg1"/>
                </a:solidFill>
              </a:defRPr>
            </a:lvl7pPr>
            <a:lvl8pPr marL="2155825" indent="-266700">
              <a:defRPr>
                <a:solidFill>
                  <a:schemeClr val="bg1"/>
                </a:solidFill>
              </a:defRPr>
            </a:lvl8pPr>
            <a:lvl9pPr marL="2425700" indent="-266700">
              <a:defRPr>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fi-FI" dirty="0"/>
          </a:p>
        </p:txBody>
      </p:sp>
      <p:sp>
        <p:nvSpPr>
          <p:cNvPr id="4" name="Date Placeholder 3">
            <a:extLst>
              <a:ext uri="{FF2B5EF4-FFF2-40B4-BE49-F238E27FC236}">
                <a16:creationId xmlns:a16="http://schemas.microsoft.com/office/drawing/2014/main" id="{EA82AD59-DDD9-3867-649E-CC4DA3F6CAE5}"/>
              </a:ext>
            </a:extLst>
          </p:cNvPr>
          <p:cNvSpPr>
            <a:spLocks noGrp="1"/>
          </p:cNvSpPr>
          <p:nvPr>
            <p:ph type="dt" sz="half" idx="10"/>
          </p:nvPr>
        </p:nvSpPr>
        <p:spPr/>
        <p:txBody>
          <a:bodyPr/>
          <a:lstStyle>
            <a:lvl1pPr>
              <a:defRPr>
                <a:solidFill>
                  <a:schemeClr val="bg1"/>
                </a:solidFill>
              </a:defRPr>
            </a:lvl1pPr>
          </a:lstStyle>
          <a:p>
            <a:fld id="{FDBB4AD1-9B19-4FCC-A824-85533512B084}" type="datetime1">
              <a:rPr lang="fi-FI" smtClean="0"/>
              <a:t>30.4.2024</a:t>
            </a:fld>
            <a:endParaRPr lang="fi-FI"/>
          </a:p>
        </p:txBody>
      </p:sp>
      <p:sp>
        <p:nvSpPr>
          <p:cNvPr id="5" name="Footer Placeholder 4">
            <a:extLst>
              <a:ext uri="{FF2B5EF4-FFF2-40B4-BE49-F238E27FC236}">
                <a16:creationId xmlns:a16="http://schemas.microsoft.com/office/drawing/2014/main" id="{BB605C51-1C15-2D57-6D47-F4C9D3A403B2}"/>
              </a:ext>
            </a:extLst>
          </p:cNvPr>
          <p:cNvSpPr>
            <a:spLocks noGrp="1"/>
          </p:cNvSpPr>
          <p:nvPr>
            <p:ph type="ftr" sz="quarter" idx="11"/>
          </p:nvPr>
        </p:nvSpPr>
        <p:spPr/>
        <p:txBody>
          <a:bodyPr/>
          <a:lstStyle>
            <a:lvl1pPr>
              <a:defRPr>
                <a:solidFill>
                  <a:schemeClr val="bg1"/>
                </a:solidFill>
              </a:defRPr>
            </a:lvl1pPr>
          </a:lstStyle>
          <a:p>
            <a:r>
              <a:rPr lang="fi-FI"/>
              <a:t>Presenter Name</a:t>
            </a:r>
          </a:p>
        </p:txBody>
      </p:sp>
      <p:sp>
        <p:nvSpPr>
          <p:cNvPr id="6" name="Slide Number Placeholder 5">
            <a:extLst>
              <a:ext uri="{FF2B5EF4-FFF2-40B4-BE49-F238E27FC236}">
                <a16:creationId xmlns:a16="http://schemas.microsoft.com/office/drawing/2014/main" id="{BDA6A646-EADF-862C-0CF5-D579450F433F}"/>
              </a:ext>
            </a:extLst>
          </p:cNvPr>
          <p:cNvSpPr>
            <a:spLocks noGrp="1"/>
          </p:cNvSpPr>
          <p:nvPr>
            <p:ph type="sldNum" sz="quarter" idx="12"/>
          </p:nvPr>
        </p:nvSpPr>
        <p:spPr/>
        <p:txBody>
          <a:bodyPr/>
          <a:lstStyle>
            <a:lvl1pPr>
              <a:defRPr>
                <a:solidFill>
                  <a:schemeClr val="bg1"/>
                </a:solidFill>
              </a:defRPr>
            </a:lvl1pPr>
          </a:lstStyle>
          <a:p>
            <a:fld id="{D701140D-C14F-41CA-99FC-0EF83E8DA40A}" type="slidenum">
              <a:rPr lang="fi-FI" smtClean="0"/>
              <a:pPr/>
              <a:t>‹#›</a:t>
            </a:fld>
            <a:endParaRPr lang="fi-FI"/>
          </a:p>
        </p:txBody>
      </p:sp>
      <p:sp>
        <p:nvSpPr>
          <p:cNvPr id="7" name="Freeform 5">
            <a:extLst>
              <a:ext uri="{FF2B5EF4-FFF2-40B4-BE49-F238E27FC236}">
                <a16:creationId xmlns:a16="http://schemas.microsoft.com/office/drawing/2014/main" id="{E925B5BF-537D-28C4-E616-ABEDC53298DE}"/>
              </a:ext>
            </a:extLst>
          </p:cNvPr>
          <p:cNvSpPr>
            <a:spLocks noChangeAspect="1" noEditPoints="1"/>
          </p:cNvSpPr>
          <p:nvPr/>
        </p:nvSpPr>
        <p:spPr bwMode="auto">
          <a:xfrm>
            <a:off x="407988" y="6165304"/>
            <a:ext cx="385958" cy="288000"/>
          </a:xfrm>
          <a:custGeom>
            <a:avLst/>
            <a:gdLst>
              <a:gd name="T0" fmla="*/ 1576 w 1576"/>
              <a:gd name="T1" fmla="*/ 408 h 1176"/>
              <a:gd name="T2" fmla="*/ 1507 w 1576"/>
              <a:gd name="T3" fmla="*/ 815 h 1176"/>
              <a:gd name="T4" fmla="*/ 1350 w 1576"/>
              <a:gd name="T5" fmla="*/ 815 h 1176"/>
              <a:gd name="T6" fmla="*/ 1293 w 1576"/>
              <a:gd name="T7" fmla="*/ 408 h 1176"/>
              <a:gd name="T8" fmla="*/ 1293 w 1576"/>
              <a:gd name="T9" fmla="*/ 0 h 1176"/>
              <a:gd name="T10" fmla="*/ 1576 w 1576"/>
              <a:gd name="T11" fmla="*/ 0 h 1176"/>
              <a:gd name="T12" fmla="*/ 1576 w 1576"/>
              <a:gd name="T13" fmla="*/ 408 h 1176"/>
              <a:gd name="T14" fmla="*/ 740 w 1576"/>
              <a:gd name="T15" fmla="*/ 733 h 1176"/>
              <a:gd name="T16" fmla="*/ 595 w 1576"/>
              <a:gd name="T17" fmla="*/ 315 h 1176"/>
              <a:gd name="T18" fmla="*/ 450 w 1576"/>
              <a:gd name="T19" fmla="*/ 733 h 1176"/>
              <a:gd name="T20" fmla="*/ 740 w 1576"/>
              <a:gd name="T21" fmla="*/ 733 h 1176"/>
              <a:gd name="T22" fmla="*/ 1190 w 1576"/>
              <a:gd name="T23" fmla="*/ 1176 h 1176"/>
              <a:gd name="T24" fmla="*/ 893 w 1576"/>
              <a:gd name="T25" fmla="*/ 1176 h 1176"/>
              <a:gd name="T26" fmla="*/ 822 w 1576"/>
              <a:gd name="T27" fmla="*/ 968 h 1176"/>
              <a:gd name="T28" fmla="*/ 368 w 1576"/>
              <a:gd name="T29" fmla="*/ 968 h 1176"/>
              <a:gd name="T30" fmla="*/ 296 w 1576"/>
              <a:gd name="T31" fmla="*/ 1176 h 1176"/>
              <a:gd name="T32" fmla="*/ 0 w 1576"/>
              <a:gd name="T33" fmla="*/ 1176 h 1176"/>
              <a:gd name="T34" fmla="*/ 209 w 1576"/>
              <a:gd name="T35" fmla="*/ 588 h 1176"/>
              <a:gd name="T36" fmla="*/ 418 w 1576"/>
              <a:gd name="T37" fmla="*/ 0 h 1176"/>
              <a:gd name="T38" fmla="*/ 773 w 1576"/>
              <a:gd name="T39" fmla="*/ 0 h 1176"/>
              <a:gd name="T40" fmla="*/ 981 w 1576"/>
              <a:gd name="T41" fmla="*/ 588 h 1176"/>
              <a:gd name="T42" fmla="*/ 1190 w 1576"/>
              <a:gd name="T43" fmla="*/ 1176 h 1176"/>
              <a:gd name="T44" fmla="*/ 1301 w 1576"/>
              <a:gd name="T45" fmla="*/ 1176 h 1176"/>
              <a:gd name="T46" fmla="*/ 1301 w 1576"/>
              <a:gd name="T47" fmla="*/ 910 h 1176"/>
              <a:gd name="T48" fmla="*/ 1568 w 1576"/>
              <a:gd name="T49" fmla="*/ 910 h 1176"/>
              <a:gd name="T50" fmla="*/ 1568 w 1576"/>
              <a:gd name="T51" fmla="*/ 1176 h 1176"/>
              <a:gd name="T52" fmla="*/ 1301 w 1576"/>
              <a:gd name="T53" fmla="*/ 1176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76" h="1176">
                <a:moveTo>
                  <a:pt x="1576" y="408"/>
                </a:moveTo>
                <a:lnTo>
                  <a:pt x="1507" y="815"/>
                </a:lnTo>
                <a:lnTo>
                  <a:pt x="1350" y="815"/>
                </a:lnTo>
                <a:lnTo>
                  <a:pt x="1293" y="408"/>
                </a:lnTo>
                <a:lnTo>
                  <a:pt x="1293" y="0"/>
                </a:lnTo>
                <a:lnTo>
                  <a:pt x="1576" y="0"/>
                </a:lnTo>
                <a:lnTo>
                  <a:pt x="1576" y="408"/>
                </a:lnTo>
                <a:close/>
                <a:moveTo>
                  <a:pt x="740" y="733"/>
                </a:moveTo>
                <a:lnTo>
                  <a:pt x="595" y="315"/>
                </a:lnTo>
                <a:lnTo>
                  <a:pt x="450" y="733"/>
                </a:lnTo>
                <a:lnTo>
                  <a:pt x="740" y="733"/>
                </a:lnTo>
                <a:close/>
                <a:moveTo>
                  <a:pt x="1190" y="1176"/>
                </a:moveTo>
                <a:lnTo>
                  <a:pt x="893" y="1176"/>
                </a:lnTo>
                <a:lnTo>
                  <a:pt x="822" y="968"/>
                </a:lnTo>
                <a:lnTo>
                  <a:pt x="368" y="968"/>
                </a:lnTo>
                <a:lnTo>
                  <a:pt x="296" y="1176"/>
                </a:lnTo>
                <a:lnTo>
                  <a:pt x="0" y="1176"/>
                </a:lnTo>
                <a:lnTo>
                  <a:pt x="209" y="588"/>
                </a:lnTo>
                <a:lnTo>
                  <a:pt x="418" y="0"/>
                </a:lnTo>
                <a:lnTo>
                  <a:pt x="773" y="0"/>
                </a:lnTo>
                <a:lnTo>
                  <a:pt x="981" y="588"/>
                </a:lnTo>
                <a:lnTo>
                  <a:pt x="1190" y="1176"/>
                </a:lnTo>
                <a:close/>
                <a:moveTo>
                  <a:pt x="1301" y="1176"/>
                </a:moveTo>
                <a:lnTo>
                  <a:pt x="1301" y="910"/>
                </a:lnTo>
                <a:lnTo>
                  <a:pt x="1568" y="910"/>
                </a:lnTo>
                <a:lnTo>
                  <a:pt x="1568" y="1176"/>
                </a:lnTo>
                <a:lnTo>
                  <a:pt x="1301" y="117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3293214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Bullets and Content Blu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57B0D-D759-BE7C-69E9-E5C99AD9487A}"/>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DF6D14CD-046B-4F4C-C56E-9224E5C28466}"/>
              </a:ext>
            </a:extLst>
          </p:cNvPr>
          <p:cNvSpPr>
            <a:spLocks noGrp="1"/>
          </p:cNvSpPr>
          <p:nvPr>
            <p:ph idx="1"/>
          </p:nvPr>
        </p:nvSpPr>
        <p:spPr>
          <a:xfrm>
            <a:off x="1055688" y="2205037"/>
            <a:ext cx="10080625" cy="3671887"/>
          </a:xfrm>
        </p:spPr>
        <p:txBody>
          <a:bodyPr/>
          <a:lstStyle>
            <a:lvl1pPr marL="269875" indent="-269875">
              <a:buFont typeface="Arial" panose="020B0604020202020204" pitchFamily="34" charset="0"/>
              <a:buChar char="•"/>
              <a:defRPr/>
            </a:lvl1pPr>
            <a:lvl2pPr marL="539750" indent="-266700">
              <a:defRPr/>
            </a:lvl2pPr>
            <a:lvl3pPr marL="808038" indent="-276225">
              <a:defRPr/>
            </a:lvl3pPr>
            <a:lvl4pPr marL="1077913" indent="-266700">
              <a:defRPr/>
            </a:lvl4pPr>
            <a:lvl5pPr marL="1347788" indent="-266700">
              <a:defRPr/>
            </a:lvl5pPr>
            <a:lvl6pPr marL="1617663" indent="-266700">
              <a:defRPr/>
            </a:lvl6pPr>
            <a:lvl7pPr marL="1885950" indent="-276225">
              <a:defRPr/>
            </a:lvl7pPr>
            <a:lvl8pPr marL="2155825" indent="-266700">
              <a:defRPr/>
            </a:lvl8pPr>
            <a:lvl9pPr marL="2425700" indent="-26670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fi-FI" dirty="0"/>
          </a:p>
        </p:txBody>
      </p:sp>
      <p:sp>
        <p:nvSpPr>
          <p:cNvPr id="4" name="Date Placeholder 3">
            <a:extLst>
              <a:ext uri="{FF2B5EF4-FFF2-40B4-BE49-F238E27FC236}">
                <a16:creationId xmlns:a16="http://schemas.microsoft.com/office/drawing/2014/main" id="{EA82AD59-DDD9-3867-649E-CC4DA3F6CAE5}"/>
              </a:ext>
            </a:extLst>
          </p:cNvPr>
          <p:cNvSpPr>
            <a:spLocks noGrp="1"/>
          </p:cNvSpPr>
          <p:nvPr>
            <p:ph type="dt" sz="half" idx="10"/>
          </p:nvPr>
        </p:nvSpPr>
        <p:spPr/>
        <p:txBody>
          <a:bodyPr/>
          <a:lstStyle/>
          <a:p>
            <a:fld id="{F8AEB6E8-79D7-4555-9A79-970A381D5D43}" type="datetime1">
              <a:rPr lang="fi-FI" smtClean="0"/>
              <a:t>30.4.2024</a:t>
            </a:fld>
            <a:endParaRPr lang="fi-FI"/>
          </a:p>
        </p:txBody>
      </p:sp>
      <p:sp>
        <p:nvSpPr>
          <p:cNvPr id="5" name="Footer Placeholder 4">
            <a:extLst>
              <a:ext uri="{FF2B5EF4-FFF2-40B4-BE49-F238E27FC236}">
                <a16:creationId xmlns:a16="http://schemas.microsoft.com/office/drawing/2014/main" id="{BB605C51-1C15-2D57-6D47-F4C9D3A403B2}"/>
              </a:ext>
            </a:extLst>
          </p:cNvPr>
          <p:cNvSpPr>
            <a:spLocks noGrp="1"/>
          </p:cNvSpPr>
          <p:nvPr>
            <p:ph type="ftr" sz="quarter" idx="11"/>
          </p:nvPr>
        </p:nvSpPr>
        <p:spPr/>
        <p:txBody>
          <a:bodyPr/>
          <a:lstStyle/>
          <a:p>
            <a:r>
              <a:rPr lang="fi-FI"/>
              <a:t>Presenter Name</a:t>
            </a:r>
          </a:p>
        </p:txBody>
      </p:sp>
      <p:sp>
        <p:nvSpPr>
          <p:cNvPr id="6" name="Slide Number Placeholder 5">
            <a:extLst>
              <a:ext uri="{FF2B5EF4-FFF2-40B4-BE49-F238E27FC236}">
                <a16:creationId xmlns:a16="http://schemas.microsoft.com/office/drawing/2014/main" id="{BDA6A646-EADF-862C-0CF5-D579450F433F}"/>
              </a:ext>
            </a:extLst>
          </p:cNvPr>
          <p:cNvSpPr>
            <a:spLocks noGrp="1"/>
          </p:cNvSpPr>
          <p:nvPr>
            <p:ph type="sldNum" sz="quarter" idx="12"/>
          </p:nvPr>
        </p:nvSpPr>
        <p:spPr/>
        <p:txBody>
          <a:bodyPr/>
          <a:lstStyle/>
          <a:p>
            <a:fld id="{D701140D-C14F-41CA-99FC-0EF83E8DA40A}" type="slidenum">
              <a:rPr lang="fi-FI" smtClean="0"/>
              <a:t>‹#›</a:t>
            </a:fld>
            <a:endParaRPr lang="fi-FI"/>
          </a:p>
        </p:txBody>
      </p:sp>
    </p:spTree>
    <p:extLst>
      <p:ext uri="{BB962C8B-B14F-4D97-AF65-F5344CB8AC3E}">
        <p14:creationId xmlns:p14="http://schemas.microsoft.com/office/powerpoint/2010/main" val="6894014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Bullets and Content Re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57B0D-D759-BE7C-69E9-E5C99AD9487A}"/>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DF6D14CD-046B-4F4C-C56E-9224E5C28466}"/>
              </a:ext>
            </a:extLst>
          </p:cNvPr>
          <p:cNvSpPr>
            <a:spLocks noGrp="1"/>
          </p:cNvSpPr>
          <p:nvPr>
            <p:ph idx="1"/>
          </p:nvPr>
        </p:nvSpPr>
        <p:spPr>
          <a:xfrm>
            <a:off x="1055688" y="2205037"/>
            <a:ext cx="10080625" cy="3671887"/>
          </a:xfrm>
        </p:spPr>
        <p:txBody>
          <a:bodyPr/>
          <a:lstStyle>
            <a:lvl1pPr marL="269875" indent="-269875">
              <a:buFont typeface="Arial" panose="020B0604020202020204" pitchFamily="34" charset="0"/>
              <a:buChar char="•"/>
              <a:defRPr/>
            </a:lvl1pPr>
            <a:lvl2pPr marL="539750" indent="-266700">
              <a:defRPr/>
            </a:lvl2pPr>
            <a:lvl3pPr marL="808038" indent="-276225">
              <a:defRPr/>
            </a:lvl3pPr>
            <a:lvl4pPr marL="1077913" indent="-266700">
              <a:defRPr/>
            </a:lvl4pPr>
            <a:lvl5pPr marL="1347788" indent="-266700">
              <a:defRPr/>
            </a:lvl5pPr>
            <a:lvl6pPr marL="1617663" indent="-266700">
              <a:defRPr/>
            </a:lvl6pPr>
            <a:lvl7pPr marL="1885950" indent="-276225">
              <a:defRPr/>
            </a:lvl7pPr>
            <a:lvl8pPr marL="2155825" indent="-266700">
              <a:defRPr/>
            </a:lvl8pPr>
            <a:lvl9pPr marL="2425700" indent="-26670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fi-FI" dirty="0"/>
          </a:p>
        </p:txBody>
      </p:sp>
      <p:sp>
        <p:nvSpPr>
          <p:cNvPr id="4" name="Date Placeholder 3">
            <a:extLst>
              <a:ext uri="{FF2B5EF4-FFF2-40B4-BE49-F238E27FC236}">
                <a16:creationId xmlns:a16="http://schemas.microsoft.com/office/drawing/2014/main" id="{EA82AD59-DDD9-3867-649E-CC4DA3F6CAE5}"/>
              </a:ext>
            </a:extLst>
          </p:cNvPr>
          <p:cNvSpPr>
            <a:spLocks noGrp="1"/>
          </p:cNvSpPr>
          <p:nvPr>
            <p:ph type="dt" sz="half" idx="10"/>
          </p:nvPr>
        </p:nvSpPr>
        <p:spPr/>
        <p:txBody>
          <a:bodyPr/>
          <a:lstStyle/>
          <a:p>
            <a:fld id="{3B56C929-5BC8-452D-910B-4BF79563C176}" type="datetime1">
              <a:rPr lang="fi-FI" smtClean="0"/>
              <a:t>30.4.2024</a:t>
            </a:fld>
            <a:endParaRPr lang="fi-FI"/>
          </a:p>
        </p:txBody>
      </p:sp>
      <p:sp>
        <p:nvSpPr>
          <p:cNvPr id="5" name="Footer Placeholder 4">
            <a:extLst>
              <a:ext uri="{FF2B5EF4-FFF2-40B4-BE49-F238E27FC236}">
                <a16:creationId xmlns:a16="http://schemas.microsoft.com/office/drawing/2014/main" id="{BB605C51-1C15-2D57-6D47-F4C9D3A403B2}"/>
              </a:ext>
            </a:extLst>
          </p:cNvPr>
          <p:cNvSpPr>
            <a:spLocks noGrp="1"/>
          </p:cNvSpPr>
          <p:nvPr>
            <p:ph type="ftr" sz="quarter" idx="11"/>
          </p:nvPr>
        </p:nvSpPr>
        <p:spPr/>
        <p:txBody>
          <a:bodyPr/>
          <a:lstStyle/>
          <a:p>
            <a:r>
              <a:rPr lang="fi-FI"/>
              <a:t>Presenter Name</a:t>
            </a:r>
          </a:p>
        </p:txBody>
      </p:sp>
      <p:sp>
        <p:nvSpPr>
          <p:cNvPr id="6" name="Slide Number Placeholder 5">
            <a:extLst>
              <a:ext uri="{FF2B5EF4-FFF2-40B4-BE49-F238E27FC236}">
                <a16:creationId xmlns:a16="http://schemas.microsoft.com/office/drawing/2014/main" id="{BDA6A646-EADF-862C-0CF5-D579450F433F}"/>
              </a:ext>
            </a:extLst>
          </p:cNvPr>
          <p:cNvSpPr>
            <a:spLocks noGrp="1"/>
          </p:cNvSpPr>
          <p:nvPr>
            <p:ph type="sldNum" sz="quarter" idx="12"/>
          </p:nvPr>
        </p:nvSpPr>
        <p:spPr/>
        <p:txBody>
          <a:bodyPr/>
          <a:lstStyle/>
          <a:p>
            <a:fld id="{D701140D-C14F-41CA-99FC-0EF83E8DA40A}" type="slidenum">
              <a:rPr lang="fi-FI" smtClean="0"/>
              <a:t>‹#›</a:t>
            </a:fld>
            <a:endParaRPr lang="fi-FI"/>
          </a:p>
        </p:txBody>
      </p:sp>
    </p:spTree>
    <p:extLst>
      <p:ext uri="{BB962C8B-B14F-4D97-AF65-F5344CB8AC3E}">
        <p14:creationId xmlns:p14="http://schemas.microsoft.com/office/powerpoint/2010/main" val="7473211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Bullets and Content Yellow">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57B0D-D759-BE7C-69E9-E5C99AD9487A}"/>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DF6D14CD-046B-4F4C-C56E-9224E5C28466}"/>
              </a:ext>
            </a:extLst>
          </p:cNvPr>
          <p:cNvSpPr>
            <a:spLocks noGrp="1"/>
          </p:cNvSpPr>
          <p:nvPr>
            <p:ph idx="1"/>
          </p:nvPr>
        </p:nvSpPr>
        <p:spPr>
          <a:xfrm>
            <a:off x="1055688" y="2205037"/>
            <a:ext cx="10080625" cy="3671887"/>
          </a:xfrm>
        </p:spPr>
        <p:txBody>
          <a:bodyPr/>
          <a:lstStyle>
            <a:lvl1pPr marL="269875" indent="-269875">
              <a:buFont typeface="Arial" panose="020B0604020202020204" pitchFamily="34" charset="0"/>
              <a:buChar char="•"/>
              <a:defRPr/>
            </a:lvl1pPr>
            <a:lvl2pPr marL="539750" indent="-266700">
              <a:defRPr/>
            </a:lvl2pPr>
            <a:lvl3pPr marL="808038" indent="-276225">
              <a:defRPr/>
            </a:lvl3pPr>
            <a:lvl4pPr marL="1077913" indent="-266700">
              <a:defRPr/>
            </a:lvl4pPr>
            <a:lvl5pPr marL="1347788" indent="-266700">
              <a:defRPr/>
            </a:lvl5pPr>
            <a:lvl6pPr marL="1617663" indent="-266700">
              <a:defRPr/>
            </a:lvl6pPr>
            <a:lvl7pPr marL="1885950" indent="-276225">
              <a:defRPr/>
            </a:lvl7pPr>
            <a:lvl8pPr marL="2155825" indent="-266700">
              <a:defRPr/>
            </a:lvl8pPr>
            <a:lvl9pPr marL="2425700" indent="-26670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fi-FI" dirty="0"/>
          </a:p>
        </p:txBody>
      </p:sp>
      <p:sp>
        <p:nvSpPr>
          <p:cNvPr id="4" name="Date Placeholder 3">
            <a:extLst>
              <a:ext uri="{FF2B5EF4-FFF2-40B4-BE49-F238E27FC236}">
                <a16:creationId xmlns:a16="http://schemas.microsoft.com/office/drawing/2014/main" id="{EA82AD59-DDD9-3867-649E-CC4DA3F6CAE5}"/>
              </a:ext>
            </a:extLst>
          </p:cNvPr>
          <p:cNvSpPr>
            <a:spLocks noGrp="1"/>
          </p:cNvSpPr>
          <p:nvPr>
            <p:ph type="dt" sz="half" idx="10"/>
          </p:nvPr>
        </p:nvSpPr>
        <p:spPr/>
        <p:txBody>
          <a:bodyPr/>
          <a:lstStyle/>
          <a:p>
            <a:fld id="{75E4CD90-F2D3-4E8B-8B58-F509DCE77095}" type="datetime1">
              <a:rPr lang="fi-FI" smtClean="0"/>
              <a:t>30.4.2024</a:t>
            </a:fld>
            <a:endParaRPr lang="fi-FI"/>
          </a:p>
        </p:txBody>
      </p:sp>
      <p:sp>
        <p:nvSpPr>
          <p:cNvPr id="5" name="Footer Placeholder 4">
            <a:extLst>
              <a:ext uri="{FF2B5EF4-FFF2-40B4-BE49-F238E27FC236}">
                <a16:creationId xmlns:a16="http://schemas.microsoft.com/office/drawing/2014/main" id="{BB605C51-1C15-2D57-6D47-F4C9D3A403B2}"/>
              </a:ext>
            </a:extLst>
          </p:cNvPr>
          <p:cNvSpPr>
            <a:spLocks noGrp="1"/>
          </p:cNvSpPr>
          <p:nvPr>
            <p:ph type="ftr" sz="quarter" idx="11"/>
          </p:nvPr>
        </p:nvSpPr>
        <p:spPr/>
        <p:txBody>
          <a:bodyPr/>
          <a:lstStyle/>
          <a:p>
            <a:r>
              <a:rPr lang="fi-FI"/>
              <a:t>Presenter Name</a:t>
            </a:r>
          </a:p>
        </p:txBody>
      </p:sp>
      <p:sp>
        <p:nvSpPr>
          <p:cNvPr id="6" name="Slide Number Placeholder 5">
            <a:extLst>
              <a:ext uri="{FF2B5EF4-FFF2-40B4-BE49-F238E27FC236}">
                <a16:creationId xmlns:a16="http://schemas.microsoft.com/office/drawing/2014/main" id="{BDA6A646-EADF-862C-0CF5-D579450F433F}"/>
              </a:ext>
            </a:extLst>
          </p:cNvPr>
          <p:cNvSpPr>
            <a:spLocks noGrp="1"/>
          </p:cNvSpPr>
          <p:nvPr>
            <p:ph type="sldNum" sz="quarter" idx="12"/>
          </p:nvPr>
        </p:nvSpPr>
        <p:spPr/>
        <p:txBody>
          <a:bodyPr/>
          <a:lstStyle/>
          <a:p>
            <a:fld id="{D701140D-C14F-41CA-99FC-0EF83E8DA40A}" type="slidenum">
              <a:rPr lang="fi-FI" smtClean="0"/>
              <a:t>‹#›</a:t>
            </a:fld>
            <a:endParaRPr lang="fi-FI"/>
          </a:p>
        </p:txBody>
      </p:sp>
    </p:spTree>
    <p:extLst>
      <p:ext uri="{BB962C8B-B14F-4D97-AF65-F5344CB8AC3E}">
        <p14:creationId xmlns:p14="http://schemas.microsoft.com/office/powerpoint/2010/main" val="9999033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wo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56FBF-088F-1B9C-4741-7B63EF764C97}"/>
              </a:ext>
            </a:extLst>
          </p:cNvPr>
          <p:cNvSpPr>
            <a:spLocks noGrp="1"/>
          </p:cNvSpPr>
          <p:nvPr>
            <p:ph type="title"/>
          </p:nvPr>
        </p:nvSpPr>
        <p:spPr/>
        <p:txBody>
          <a:bodyPr/>
          <a:lstStyle/>
          <a:p>
            <a:r>
              <a:rPr lang="en-US"/>
              <a:t>Click to edit Master title style</a:t>
            </a:r>
            <a:endParaRPr lang="fi-FI"/>
          </a:p>
        </p:txBody>
      </p:sp>
      <p:sp>
        <p:nvSpPr>
          <p:cNvPr id="5" name="Date Placeholder 4">
            <a:extLst>
              <a:ext uri="{FF2B5EF4-FFF2-40B4-BE49-F238E27FC236}">
                <a16:creationId xmlns:a16="http://schemas.microsoft.com/office/drawing/2014/main" id="{876DE99E-677A-4DE5-3484-E9ADD64715C4}"/>
              </a:ext>
            </a:extLst>
          </p:cNvPr>
          <p:cNvSpPr>
            <a:spLocks noGrp="1"/>
          </p:cNvSpPr>
          <p:nvPr>
            <p:ph type="dt" sz="half" idx="10"/>
          </p:nvPr>
        </p:nvSpPr>
        <p:spPr/>
        <p:txBody>
          <a:bodyPr/>
          <a:lstStyle/>
          <a:p>
            <a:fld id="{0C0748EA-64F1-4FF8-A310-D65A4D8F8CE2}" type="datetime1">
              <a:rPr lang="fi-FI" smtClean="0"/>
              <a:t>30.4.2024</a:t>
            </a:fld>
            <a:endParaRPr lang="fi-FI"/>
          </a:p>
        </p:txBody>
      </p:sp>
      <p:sp>
        <p:nvSpPr>
          <p:cNvPr id="6" name="Footer Placeholder 5">
            <a:extLst>
              <a:ext uri="{FF2B5EF4-FFF2-40B4-BE49-F238E27FC236}">
                <a16:creationId xmlns:a16="http://schemas.microsoft.com/office/drawing/2014/main" id="{FCF29C55-0F2E-2EEA-823A-D1C128A53416}"/>
              </a:ext>
            </a:extLst>
          </p:cNvPr>
          <p:cNvSpPr>
            <a:spLocks noGrp="1"/>
          </p:cNvSpPr>
          <p:nvPr>
            <p:ph type="ftr" sz="quarter" idx="11"/>
          </p:nvPr>
        </p:nvSpPr>
        <p:spPr/>
        <p:txBody>
          <a:bodyPr/>
          <a:lstStyle/>
          <a:p>
            <a:r>
              <a:rPr lang="fi-FI"/>
              <a:t>Presenter Name</a:t>
            </a:r>
          </a:p>
        </p:txBody>
      </p:sp>
      <p:sp>
        <p:nvSpPr>
          <p:cNvPr id="7" name="Slide Number Placeholder 6">
            <a:extLst>
              <a:ext uri="{FF2B5EF4-FFF2-40B4-BE49-F238E27FC236}">
                <a16:creationId xmlns:a16="http://schemas.microsoft.com/office/drawing/2014/main" id="{7AA8C97D-1A4E-B0F4-839E-4F69C9742E61}"/>
              </a:ext>
            </a:extLst>
          </p:cNvPr>
          <p:cNvSpPr>
            <a:spLocks noGrp="1"/>
          </p:cNvSpPr>
          <p:nvPr>
            <p:ph type="sldNum" sz="quarter" idx="12"/>
          </p:nvPr>
        </p:nvSpPr>
        <p:spPr/>
        <p:txBody>
          <a:bodyPr/>
          <a:lstStyle/>
          <a:p>
            <a:fld id="{D701140D-C14F-41CA-99FC-0EF83E8DA40A}" type="slidenum">
              <a:rPr lang="fi-FI" smtClean="0"/>
              <a:t>‹#›</a:t>
            </a:fld>
            <a:endParaRPr lang="fi-FI"/>
          </a:p>
        </p:txBody>
      </p:sp>
      <p:sp>
        <p:nvSpPr>
          <p:cNvPr id="8" name="Content Placeholder 2">
            <a:extLst>
              <a:ext uri="{FF2B5EF4-FFF2-40B4-BE49-F238E27FC236}">
                <a16:creationId xmlns:a16="http://schemas.microsoft.com/office/drawing/2014/main" id="{8E3AF440-5C52-ECEB-B15D-EBBA951D8C64}"/>
              </a:ext>
            </a:extLst>
          </p:cNvPr>
          <p:cNvSpPr>
            <a:spLocks noGrp="1"/>
          </p:cNvSpPr>
          <p:nvPr>
            <p:ph sz="half" idx="1"/>
          </p:nvPr>
        </p:nvSpPr>
        <p:spPr>
          <a:xfrm>
            <a:off x="1055688" y="2205037"/>
            <a:ext cx="4896296" cy="36718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9" name="Content Placeholder 3">
            <a:extLst>
              <a:ext uri="{FF2B5EF4-FFF2-40B4-BE49-F238E27FC236}">
                <a16:creationId xmlns:a16="http://schemas.microsoft.com/office/drawing/2014/main" id="{F2689DE4-F150-1AC4-080E-1FC4078AEBAD}"/>
              </a:ext>
            </a:extLst>
          </p:cNvPr>
          <p:cNvSpPr>
            <a:spLocks noGrp="1"/>
          </p:cNvSpPr>
          <p:nvPr>
            <p:ph sz="half" idx="2"/>
          </p:nvPr>
        </p:nvSpPr>
        <p:spPr>
          <a:xfrm>
            <a:off x="6240016" y="2205037"/>
            <a:ext cx="4896296" cy="36718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Tree>
    <p:extLst>
      <p:ext uri="{BB962C8B-B14F-4D97-AF65-F5344CB8AC3E}">
        <p14:creationId xmlns:p14="http://schemas.microsoft.com/office/powerpoint/2010/main" val="4208665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Blu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275C4-164C-69B1-48F1-6ABBCFDD4649}"/>
              </a:ext>
            </a:extLst>
          </p:cNvPr>
          <p:cNvSpPr>
            <a:spLocks noGrp="1"/>
          </p:cNvSpPr>
          <p:nvPr>
            <p:ph type="ctrTitle"/>
          </p:nvPr>
        </p:nvSpPr>
        <p:spPr>
          <a:xfrm>
            <a:off x="407988" y="2936557"/>
            <a:ext cx="9792468" cy="492443"/>
          </a:xfrm>
        </p:spPr>
        <p:txBody>
          <a:bodyPr anchor="b" anchorCtr="0">
            <a:spAutoFit/>
          </a:bodyPr>
          <a:lstStyle>
            <a:lvl1pPr algn="l">
              <a:lnSpc>
                <a:spcPct val="100000"/>
              </a:lnSpc>
              <a:defRPr sz="3200">
                <a:latin typeface="+mj-lt"/>
              </a:defRPr>
            </a:lvl1pPr>
          </a:lstStyle>
          <a:p>
            <a:r>
              <a:rPr lang="en-GB"/>
              <a:t>Click to edit Master title style</a:t>
            </a:r>
            <a:endParaRPr lang="fi-FI" dirty="0"/>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407988" y="3429000"/>
            <a:ext cx="9792468" cy="492443"/>
          </a:xfrm>
        </p:spPr>
        <p:txBody>
          <a:bodyPr>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dirty="0"/>
          </a:p>
        </p:txBody>
      </p:sp>
      <p:sp>
        <p:nvSpPr>
          <p:cNvPr id="11" name="Freeform 5">
            <a:extLst>
              <a:ext uri="{FF2B5EF4-FFF2-40B4-BE49-F238E27FC236}">
                <a16:creationId xmlns:a16="http://schemas.microsoft.com/office/drawing/2014/main" id="{B048024D-E928-1A47-E81D-E73CEDEC703F}"/>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Lst>
          </p:cNvPr>
          <p:cNvCxnSpPr>
            <a:cxnSpLocks/>
          </p:cNvCxnSpPr>
          <p:nvPr/>
        </p:nvCxnSpPr>
        <p:spPr>
          <a:xfrm>
            <a:off x="407368" y="2674624"/>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p>
            <a:fld id="{81A99946-228B-4D27-83C8-823F1A1572CA}" type="datetime1">
              <a:rPr lang="fi-FI" smtClean="0"/>
              <a:t>30.4.2024</a:t>
            </a:fld>
            <a:endParaRPr lang="fi-FI" dirty="0"/>
          </a:p>
        </p:txBody>
      </p:sp>
      <p:sp>
        <p:nvSpPr>
          <p:cNvPr id="24" name="Footer Placeholder 23">
            <a:extLst>
              <a:ext uri="{FF2B5EF4-FFF2-40B4-BE49-F238E27FC236}">
                <a16:creationId xmlns:a16="http://schemas.microsoft.com/office/drawing/2014/main" id="{CB76FCA5-9DA7-BF02-3EBB-BC56DDA0FE1D}"/>
              </a:ext>
            </a:extLst>
          </p:cNvPr>
          <p:cNvSpPr>
            <a:spLocks noGrp="1"/>
          </p:cNvSpPr>
          <p:nvPr>
            <p:ph type="ftr" sz="quarter" idx="11"/>
          </p:nvPr>
        </p:nvSpPr>
        <p:spPr/>
        <p:txBody>
          <a:bodyPr/>
          <a:lstStyle/>
          <a:p>
            <a:r>
              <a:rPr lang="fi-FI"/>
              <a:t>Presenter Name</a:t>
            </a:r>
            <a:endParaRPr lang="fi-FI" dirty="0"/>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p>
            <a:fld id="{D701140D-C14F-41CA-99FC-0EF83E8DA40A}" type="slidenum">
              <a:rPr lang="fi-FI" smtClean="0"/>
              <a:pPr/>
              <a:t>‹#›</a:t>
            </a:fld>
            <a:endParaRPr lang="fi-FI" dirty="0"/>
          </a:p>
        </p:txBody>
      </p:sp>
    </p:spTree>
    <p:extLst>
      <p:ext uri="{BB962C8B-B14F-4D97-AF65-F5344CB8AC3E}">
        <p14:creationId xmlns:p14="http://schemas.microsoft.com/office/powerpoint/2010/main" val="3043923010"/>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Two Content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56FBF-088F-1B9C-4741-7B63EF764C97}"/>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fi-FI"/>
          </a:p>
        </p:txBody>
      </p:sp>
      <p:sp>
        <p:nvSpPr>
          <p:cNvPr id="5" name="Date Placeholder 4">
            <a:extLst>
              <a:ext uri="{FF2B5EF4-FFF2-40B4-BE49-F238E27FC236}">
                <a16:creationId xmlns:a16="http://schemas.microsoft.com/office/drawing/2014/main" id="{876DE99E-677A-4DE5-3484-E9ADD64715C4}"/>
              </a:ext>
            </a:extLst>
          </p:cNvPr>
          <p:cNvSpPr>
            <a:spLocks noGrp="1"/>
          </p:cNvSpPr>
          <p:nvPr>
            <p:ph type="dt" sz="half" idx="10"/>
          </p:nvPr>
        </p:nvSpPr>
        <p:spPr/>
        <p:txBody>
          <a:bodyPr/>
          <a:lstStyle>
            <a:lvl1pPr>
              <a:defRPr>
                <a:solidFill>
                  <a:schemeClr val="bg1"/>
                </a:solidFill>
              </a:defRPr>
            </a:lvl1pPr>
          </a:lstStyle>
          <a:p>
            <a:fld id="{F6D1069C-CFD7-4CB9-A7EF-D3E01EC9DFA2}" type="datetime1">
              <a:rPr lang="fi-FI" smtClean="0"/>
              <a:t>30.4.2024</a:t>
            </a:fld>
            <a:endParaRPr lang="fi-FI"/>
          </a:p>
        </p:txBody>
      </p:sp>
      <p:sp>
        <p:nvSpPr>
          <p:cNvPr id="6" name="Footer Placeholder 5">
            <a:extLst>
              <a:ext uri="{FF2B5EF4-FFF2-40B4-BE49-F238E27FC236}">
                <a16:creationId xmlns:a16="http://schemas.microsoft.com/office/drawing/2014/main" id="{FCF29C55-0F2E-2EEA-823A-D1C128A53416}"/>
              </a:ext>
            </a:extLst>
          </p:cNvPr>
          <p:cNvSpPr>
            <a:spLocks noGrp="1"/>
          </p:cNvSpPr>
          <p:nvPr>
            <p:ph type="ftr" sz="quarter" idx="11"/>
          </p:nvPr>
        </p:nvSpPr>
        <p:spPr/>
        <p:txBody>
          <a:bodyPr/>
          <a:lstStyle>
            <a:lvl1pPr>
              <a:defRPr>
                <a:solidFill>
                  <a:schemeClr val="bg1"/>
                </a:solidFill>
              </a:defRPr>
            </a:lvl1pPr>
          </a:lstStyle>
          <a:p>
            <a:r>
              <a:rPr lang="fi-FI"/>
              <a:t>Presenter Name</a:t>
            </a:r>
          </a:p>
        </p:txBody>
      </p:sp>
      <p:sp>
        <p:nvSpPr>
          <p:cNvPr id="7" name="Slide Number Placeholder 6">
            <a:extLst>
              <a:ext uri="{FF2B5EF4-FFF2-40B4-BE49-F238E27FC236}">
                <a16:creationId xmlns:a16="http://schemas.microsoft.com/office/drawing/2014/main" id="{7AA8C97D-1A4E-B0F4-839E-4F69C9742E61}"/>
              </a:ext>
            </a:extLst>
          </p:cNvPr>
          <p:cNvSpPr>
            <a:spLocks noGrp="1"/>
          </p:cNvSpPr>
          <p:nvPr>
            <p:ph type="sldNum" sz="quarter" idx="12"/>
          </p:nvPr>
        </p:nvSpPr>
        <p:spPr/>
        <p:txBody>
          <a:bodyPr/>
          <a:lstStyle>
            <a:lvl1pPr>
              <a:defRPr>
                <a:solidFill>
                  <a:schemeClr val="bg1"/>
                </a:solidFill>
              </a:defRPr>
            </a:lvl1pPr>
          </a:lstStyle>
          <a:p>
            <a:fld id="{D701140D-C14F-41CA-99FC-0EF83E8DA40A}" type="slidenum">
              <a:rPr lang="fi-FI" smtClean="0"/>
              <a:pPr/>
              <a:t>‹#›</a:t>
            </a:fld>
            <a:endParaRPr lang="fi-FI"/>
          </a:p>
        </p:txBody>
      </p:sp>
      <p:sp>
        <p:nvSpPr>
          <p:cNvPr id="8" name="Content Placeholder 2">
            <a:extLst>
              <a:ext uri="{FF2B5EF4-FFF2-40B4-BE49-F238E27FC236}">
                <a16:creationId xmlns:a16="http://schemas.microsoft.com/office/drawing/2014/main" id="{8E3AF440-5C52-ECEB-B15D-EBBA951D8C64}"/>
              </a:ext>
            </a:extLst>
          </p:cNvPr>
          <p:cNvSpPr>
            <a:spLocks noGrp="1"/>
          </p:cNvSpPr>
          <p:nvPr>
            <p:ph sz="half" idx="1"/>
          </p:nvPr>
        </p:nvSpPr>
        <p:spPr>
          <a:xfrm>
            <a:off x="1055688" y="2205037"/>
            <a:ext cx="4896296" cy="36718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fi-FI" dirty="0"/>
          </a:p>
        </p:txBody>
      </p:sp>
      <p:sp>
        <p:nvSpPr>
          <p:cNvPr id="9" name="Content Placeholder 3">
            <a:extLst>
              <a:ext uri="{FF2B5EF4-FFF2-40B4-BE49-F238E27FC236}">
                <a16:creationId xmlns:a16="http://schemas.microsoft.com/office/drawing/2014/main" id="{F2689DE4-F150-1AC4-080E-1FC4078AEBAD}"/>
              </a:ext>
            </a:extLst>
          </p:cNvPr>
          <p:cNvSpPr>
            <a:spLocks noGrp="1"/>
          </p:cNvSpPr>
          <p:nvPr>
            <p:ph sz="half" idx="2"/>
          </p:nvPr>
        </p:nvSpPr>
        <p:spPr>
          <a:xfrm>
            <a:off x="6240016" y="2205037"/>
            <a:ext cx="4896296" cy="36718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fi-FI" dirty="0"/>
          </a:p>
        </p:txBody>
      </p:sp>
      <p:sp>
        <p:nvSpPr>
          <p:cNvPr id="3" name="Freeform 5">
            <a:extLst>
              <a:ext uri="{FF2B5EF4-FFF2-40B4-BE49-F238E27FC236}">
                <a16:creationId xmlns:a16="http://schemas.microsoft.com/office/drawing/2014/main" id="{18D0D236-0E9F-85F5-9BC1-6B8DF3DB5124}"/>
              </a:ext>
            </a:extLst>
          </p:cNvPr>
          <p:cNvSpPr>
            <a:spLocks noChangeAspect="1" noEditPoints="1"/>
          </p:cNvSpPr>
          <p:nvPr/>
        </p:nvSpPr>
        <p:spPr bwMode="auto">
          <a:xfrm>
            <a:off x="407988" y="6165304"/>
            <a:ext cx="385958" cy="288000"/>
          </a:xfrm>
          <a:custGeom>
            <a:avLst/>
            <a:gdLst>
              <a:gd name="T0" fmla="*/ 1576 w 1576"/>
              <a:gd name="T1" fmla="*/ 408 h 1176"/>
              <a:gd name="T2" fmla="*/ 1507 w 1576"/>
              <a:gd name="T3" fmla="*/ 815 h 1176"/>
              <a:gd name="T4" fmla="*/ 1350 w 1576"/>
              <a:gd name="T5" fmla="*/ 815 h 1176"/>
              <a:gd name="T6" fmla="*/ 1293 w 1576"/>
              <a:gd name="T7" fmla="*/ 408 h 1176"/>
              <a:gd name="T8" fmla="*/ 1293 w 1576"/>
              <a:gd name="T9" fmla="*/ 0 h 1176"/>
              <a:gd name="T10" fmla="*/ 1576 w 1576"/>
              <a:gd name="T11" fmla="*/ 0 h 1176"/>
              <a:gd name="T12" fmla="*/ 1576 w 1576"/>
              <a:gd name="T13" fmla="*/ 408 h 1176"/>
              <a:gd name="T14" fmla="*/ 740 w 1576"/>
              <a:gd name="T15" fmla="*/ 733 h 1176"/>
              <a:gd name="T16" fmla="*/ 595 w 1576"/>
              <a:gd name="T17" fmla="*/ 315 h 1176"/>
              <a:gd name="T18" fmla="*/ 450 w 1576"/>
              <a:gd name="T19" fmla="*/ 733 h 1176"/>
              <a:gd name="T20" fmla="*/ 740 w 1576"/>
              <a:gd name="T21" fmla="*/ 733 h 1176"/>
              <a:gd name="T22" fmla="*/ 1190 w 1576"/>
              <a:gd name="T23" fmla="*/ 1176 h 1176"/>
              <a:gd name="T24" fmla="*/ 893 w 1576"/>
              <a:gd name="T25" fmla="*/ 1176 h 1176"/>
              <a:gd name="T26" fmla="*/ 822 w 1576"/>
              <a:gd name="T27" fmla="*/ 968 h 1176"/>
              <a:gd name="T28" fmla="*/ 368 w 1576"/>
              <a:gd name="T29" fmla="*/ 968 h 1176"/>
              <a:gd name="T30" fmla="*/ 296 w 1576"/>
              <a:gd name="T31" fmla="*/ 1176 h 1176"/>
              <a:gd name="T32" fmla="*/ 0 w 1576"/>
              <a:gd name="T33" fmla="*/ 1176 h 1176"/>
              <a:gd name="T34" fmla="*/ 209 w 1576"/>
              <a:gd name="T35" fmla="*/ 588 h 1176"/>
              <a:gd name="T36" fmla="*/ 418 w 1576"/>
              <a:gd name="T37" fmla="*/ 0 h 1176"/>
              <a:gd name="T38" fmla="*/ 773 w 1576"/>
              <a:gd name="T39" fmla="*/ 0 h 1176"/>
              <a:gd name="T40" fmla="*/ 981 w 1576"/>
              <a:gd name="T41" fmla="*/ 588 h 1176"/>
              <a:gd name="T42" fmla="*/ 1190 w 1576"/>
              <a:gd name="T43" fmla="*/ 1176 h 1176"/>
              <a:gd name="T44" fmla="*/ 1301 w 1576"/>
              <a:gd name="T45" fmla="*/ 1176 h 1176"/>
              <a:gd name="T46" fmla="*/ 1301 w 1576"/>
              <a:gd name="T47" fmla="*/ 910 h 1176"/>
              <a:gd name="T48" fmla="*/ 1568 w 1576"/>
              <a:gd name="T49" fmla="*/ 910 h 1176"/>
              <a:gd name="T50" fmla="*/ 1568 w 1576"/>
              <a:gd name="T51" fmla="*/ 1176 h 1176"/>
              <a:gd name="T52" fmla="*/ 1301 w 1576"/>
              <a:gd name="T53" fmla="*/ 1176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76" h="1176">
                <a:moveTo>
                  <a:pt x="1576" y="408"/>
                </a:moveTo>
                <a:lnTo>
                  <a:pt x="1507" y="815"/>
                </a:lnTo>
                <a:lnTo>
                  <a:pt x="1350" y="815"/>
                </a:lnTo>
                <a:lnTo>
                  <a:pt x="1293" y="408"/>
                </a:lnTo>
                <a:lnTo>
                  <a:pt x="1293" y="0"/>
                </a:lnTo>
                <a:lnTo>
                  <a:pt x="1576" y="0"/>
                </a:lnTo>
                <a:lnTo>
                  <a:pt x="1576" y="408"/>
                </a:lnTo>
                <a:close/>
                <a:moveTo>
                  <a:pt x="740" y="733"/>
                </a:moveTo>
                <a:lnTo>
                  <a:pt x="595" y="315"/>
                </a:lnTo>
                <a:lnTo>
                  <a:pt x="450" y="733"/>
                </a:lnTo>
                <a:lnTo>
                  <a:pt x="740" y="733"/>
                </a:lnTo>
                <a:close/>
                <a:moveTo>
                  <a:pt x="1190" y="1176"/>
                </a:moveTo>
                <a:lnTo>
                  <a:pt x="893" y="1176"/>
                </a:lnTo>
                <a:lnTo>
                  <a:pt x="822" y="968"/>
                </a:lnTo>
                <a:lnTo>
                  <a:pt x="368" y="968"/>
                </a:lnTo>
                <a:lnTo>
                  <a:pt x="296" y="1176"/>
                </a:lnTo>
                <a:lnTo>
                  <a:pt x="0" y="1176"/>
                </a:lnTo>
                <a:lnTo>
                  <a:pt x="209" y="588"/>
                </a:lnTo>
                <a:lnTo>
                  <a:pt x="418" y="0"/>
                </a:lnTo>
                <a:lnTo>
                  <a:pt x="773" y="0"/>
                </a:lnTo>
                <a:lnTo>
                  <a:pt x="981" y="588"/>
                </a:lnTo>
                <a:lnTo>
                  <a:pt x="1190" y="1176"/>
                </a:lnTo>
                <a:close/>
                <a:moveTo>
                  <a:pt x="1301" y="1176"/>
                </a:moveTo>
                <a:lnTo>
                  <a:pt x="1301" y="910"/>
                </a:lnTo>
                <a:lnTo>
                  <a:pt x="1568" y="910"/>
                </a:lnTo>
                <a:lnTo>
                  <a:pt x="1568" y="1176"/>
                </a:lnTo>
                <a:lnTo>
                  <a:pt x="1301" y="117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6096426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wo Content Blu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56FBF-088F-1B9C-4741-7B63EF764C97}"/>
              </a:ext>
            </a:extLst>
          </p:cNvPr>
          <p:cNvSpPr>
            <a:spLocks noGrp="1"/>
          </p:cNvSpPr>
          <p:nvPr>
            <p:ph type="title"/>
          </p:nvPr>
        </p:nvSpPr>
        <p:spPr/>
        <p:txBody>
          <a:bodyPr/>
          <a:lstStyle/>
          <a:p>
            <a:r>
              <a:rPr lang="en-US"/>
              <a:t>Click to edit Master title style</a:t>
            </a:r>
            <a:endParaRPr lang="fi-FI"/>
          </a:p>
        </p:txBody>
      </p:sp>
      <p:sp>
        <p:nvSpPr>
          <p:cNvPr id="5" name="Date Placeholder 4">
            <a:extLst>
              <a:ext uri="{FF2B5EF4-FFF2-40B4-BE49-F238E27FC236}">
                <a16:creationId xmlns:a16="http://schemas.microsoft.com/office/drawing/2014/main" id="{876DE99E-677A-4DE5-3484-E9ADD64715C4}"/>
              </a:ext>
            </a:extLst>
          </p:cNvPr>
          <p:cNvSpPr>
            <a:spLocks noGrp="1"/>
          </p:cNvSpPr>
          <p:nvPr>
            <p:ph type="dt" sz="half" idx="10"/>
          </p:nvPr>
        </p:nvSpPr>
        <p:spPr/>
        <p:txBody>
          <a:bodyPr/>
          <a:lstStyle/>
          <a:p>
            <a:fld id="{6E66B0B8-A1FA-4B69-955F-690159AD7610}" type="datetime1">
              <a:rPr lang="fi-FI" smtClean="0"/>
              <a:t>30.4.2024</a:t>
            </a:fld>
            <a:endParaRPr lang="fi-FI"/>
          </a:p>
        </p:txBody>
      </p:sp>
      <p:sp>
        <p:nvSpPr>
          <p:cNvPr id="6" name="Footer Placeholder 5">
            <a:extLst>
              <a:ext uri="{FF2B5EF4-FFF2-40B4-BE49-F238E27FC236}">
                <a16:creationId xmlns:a16="http://schemas.microsoft.com/office/drawing/2014/main" id="{FCF29C55-0F2E-2EEA-823A-D1C128A53416}"/>
              </a:ext>
            </a:extLst>
          </p:cNvPr>
          <p:cNvSpPr>
            <a:spLocks noGrp="1"/>
          </p:cNvSpPr>
          <p:nvPr>
            <p:ph type="ftr" sz="quarter" idx="11"/>
          </p:nvPr>
        </p:nvSpPr>
        <p:spPr/>
        <p:txBody>
          <a:bodyPr/>
          <a:lstStyle/>
          <a:p>
            <a:r>
              <a:rPr lang="fi-FI"/>
              <a:t>Presenter Name</a:t>
            </a:r>
          </a:p>
        </p:txBody>
      </p:sp>
      <p:sp>
        <p:nvSpPr>
          <p:cNvPr id="7" name="Slide Number Placeholder 6">
            <a:extLst>
              <a:ext uri="{FF2B5EF4-FFF2-40B4-BE49-F238E27FC236}">
                <a16:creationId xmlns:a16="http://schemas.microsoft.com/office/drawing/2014/main" id="{7AA8C97D-1A4E-B0F4-839E-4F69C9742E61}"/>
              </a:ext>
            </a:extLst>
          </p:cNvPr>
          <p:cNvSpPr>
            <a:spLocks noGrp="1"/>
          </p:cNvSpPr>
          <p:nvPr>
            <p:ph type="sldNum" sz="quarter" idx="12"/>
          </p:nvPr>
        </p:nvSpPr>
        <p:spPr/>
        <p:txBody>
          <a:bodyPr/>
          <a:lstStyle/>
          <a:p>
            <a:fld id="{D701140D-C14F-41CA-99FC-0EF83E8DA40A}" type="slidenum">
              <a:rPr lang="fi-FI" smtClean="0"/>
              <a:t>‹#›</a:t>
            </a:fld>
            <a:endParaRPr lang="fi-FI"/>
          </a:p>
        </p:txBody>
      </p:sp>
      <p:sp>
        <p:nvSpPr>
          <p:cNvPr id="8" name="Content Placeholder 2">
            <a:extLst>
              <a:ext uri="{FF2B5EF4-FFF2-40B4-BE49-F238E27FC236}">
                <a16:creationId xmlns:a16="http://schemas.microsoft.com/office/drawing/2014/main" id="{8E3AF440-5C52-ECEB-B15D-EBBA951D8C64}"/>
              </a:ext>
            </a:extLst>
          </p:cNvPr>
          <p:cNvSpPr>
            <a:spLocks noGrp="1"/>
          </p:cNvSpPr>
          <p:nvPr>
            <p:ph sz="half" idx="1"/>
          </p:nvPr>
        </p:nvSpPr>
        <p:spPr>
          <a:xfrm>
            <a:off x="1055688" y="2205037"/>
            <a:ext cx="4896296" cy="36718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9" name="Content Placeholder 3">
            <a:extLst>
              <a:ext uri="{FF2B5EF4-FFF2-40B4-BE49-F238E27FC236}">
                <a16:creationId xmlns:a16="http://schemas.microsoft.com/office/drawing/2014/main" id="{F2689DE4-F150-1AC4-080E-1FC4078AEBAD}"/>
              </a:ext>
            </a:extLst>
          </p:cNvPr>
          <p:cNvSpPr>
            <a:spLocks noGrp="1"/>
          </p:cNvSpPr>
          <p:nvPr>
            <p:ph sz="half" idx="2"/>
          </p:nvPr>
        </p:nvSpPr>
        <p:spPr>
          <a:xfrm>
            <a:off x="6240016" y="2205037"/>
            <a:ext cx="4896296" cy="36718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Tree>
    <p:extLst>
      <p:ext uri="{BB962C8B-B14F-4D97-AF65-F5344CB8AC3E}">
        <p14:creationId xmlns:p14="http://schemas.microsoft.com/office/powerpoint/2010/main" val="1133962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wo Content Re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56FBF-088F-1B9C-4741-7B63EF764C97}"/>
              </a:ext>
            </a:extLst>
          </p:cNvPr>
          <p:cNvSpPr>
            <a:spLocks noGrp="1"/>
          </p:cNvSpPr>
          <p:nvPr>
            <p:ph type="title"/>
          </p:nvPr>
        </p:nvSpPr>
        <p:spPr/>
        <p:txBody>
          <a:bodyPr/>
          <a:lstStyle/>
          <a:p>
            <a:r>
              <a:rPr lang="en-US"/>
              <a:t>Click to edit Master title style</a:t>
            </a:r>
            <a:endParaRPr lang="fi-FI"/>
          </a:p>
        </p:txBody>
      </p:sp>
      <p:sp>
        <p:nvSpPr>
          <p:cNvPr id="5" name="Date Placeholder 4">
            <a:extLst>
              <a:ext uri="{FF2B5EF4-FFF2-40B4-BE49-F238E27FC236}">
                <a16:creationId xmlns:a16="http://schemas.microsoft.com/office/drawing/2014/main" id="{876DE99E-677A-4DE5-3484-E9ADD64715C4}"/>
              </a:ext>
            </a:extLst>
          </p:cNvPr>
          <p:cNvSpPr>
            <a:spLocks noGrp="1"/>
          </p:cNvSpPr>
          <p:nvPr>
            <p:ph type="dt" sz="half" idx="10"/>
          </p:nvPr>
        </p:nvSpPr>
        <p:spPr/>
        <p:txBody>
          <a:bodyPr/>
          <a:lstStyle/>
          <a:p>
            <a:fld id="{7A9132A7-3389-4F56-B2C9-2B8B9489C75B}" type="datetime1">
              <a:rPr lang="fi-FI" smtClean="0"/>
              <a:t>30.4.2024</a:t>
            </a:fld>
            <a:endParaRPr lang="fi-FI"/>
          </a:p>
        </p:txBody>
      </p:sp>
      <p:sp>
        <p:nvSpPr>
          <p:cNvPr id="6" name="Footer Placeholder 5">
            <a:extLst>
              <a:ext uri="{FF2B5EF4-FFF2-40B4-BE49-F238E27FC236}">
                <a16:creationId xmlns:a16="http://schemas.microsoft.com/office/drawing/2014/main" id="{FCF29C55-0F2E-2EEA-823A-D1C128A53416}"/>
              </a:ext>
            </a:extLst>
          </p:cNvPr>
          <p:cNvSpPr>
            <a:spLocks noGrp="1"/>
          </p:cNvSpPr>
          <p:nvPr>
            <p:ph type="ftr" sz="quarter" idx="11"/>
          </p:nvPr>
        </p:nvSpPr>
        <p:spPr/>
        <p:txBody>
          <a:bodyPr/>
          <a:lstStyle/>
          <a:p>
            <a:r>
              <a:rPr lang="fi-FI"/>
              <a:t>Presenter Name</a:t>
            </a:r>
          </a:p>
        </p:txBody>
      </p:sp>
      <p:sp>
        <p:nvSpPr>
          <p:cNvPr id="7" name="Slide Number Placeholder 6">
            <a:extLst>
              <a:ext uri="{FF2B5EF4-FFF2-40B4-BE49-F238E27FC236}">
                <a16:creationId xmlns:a16="http://schemas.microsoft.com/office/drawing/2014/main" id="{7AA8C97D-1A4E-B0F4-839E-4F69C9742E61}"/>
              </a:ext>
            </a:extLst>
          </p:cNvPr>
          <p:cNvSpPr>
            <a:spLocks noGrp="1"/>
          </p:cNvSpPr>
          <p:nvPr>
            <p:ph type="sldNum" sz="quarter" idx="12"/>
          </p:nvPr>
        </p:nvSpPr>
        <p:spPr/>
        <p:txBody>
          <a:bodyPr/>
          <a:lstStyle/>
          <a:p>
            <a:fld id="{D701140D-C14F-41CA-99FC-0EF83E8DA40A}" type="slidenum">
              <a:rPr lang="fi-FI" smtClean="0"/>
              <a:t>‹#›</a:t>
            </a:fld>
            <a:endParaRPr lang="fi-FI"/>
          </a:p>
        </p:txBody>
      </p:sp>
      <p:sp>
        <p:nvSpPr>
          <p:cNvPr id="8" name="Content Placeholder 2">
            <a:extLst>
              <a:ext uri="{FF2B5EF4-FFF2-40B4-BE49-F238E27FC236}">
                <a16:creationId xmlns:a16="http://schemas.microsoft.com/office/drawing/2014/main" id="{8E3AF440-5C52-ECEB-B15D-EBBA951D8C64}"/>
              </a:ext>
            </a:extLst>
          </p:cNvPr>
          <p:cNvSpPr>
            <a:spLocks noGrp="1"/>
          </p:cNvSpPr>
          <p:nvPr>
            <p:ph sz="half" idx="1"/>
          </p:nvPr>
        </p:nvSpPr>
        <p:spPr>
          <a:xfrm>
            <a:off x="1055688" y="2205037"/>
            <a:ext cx="4896296" cy="36718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9" name="Content Placeholder 3">
            <a:extLst>
              <a:ext uri="{FF2B5EF4-FFF2-40B4-BE49-F238E27FC236}">
                <a16:creationId xmlns:a16="http://schemas.microsoft.com/office/drawing/2014/main" id="{F2689DE4-F150-1AC4-080E-1FC4078AEBAD}"/>
              </a:ext>
            </a:extLst>
          </p:cNvPr>
          <p:cNvSpPr>
            <a:spLocks noGrp="1"/>
          </p:cNvSpPr>
          <p:nvPr>
            <p:ph sz="half" idx="2"/>
          </p:nvPr>
        </p:nvSpPr>
        <p:spPr>
          <a:xfrm>
            <a:off x="6240016" y="2205037"/>
            <a:ext cx="4896296" cy="36718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Tree>
    <p:extLst>
      <p:ext uri="{BB962C8B-B14F-4D97-AF65-F5344CB8AC3E}">
        <p14:creationId xmlns:p14="http://schemas.microsoft.com/office/powerpoint/2010/main" val="40548651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wo Content Yellow">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56FBF-088F-1B9C-4741-7B63EF764C97}"/>
              </a:ext>
            </a:extLst>
          </p:cNvPr>
          <p:cNvSpPr>
            <a:spLocks noGrp="1"/>
          </p:cNvSpPr>
          <p:nvPr>
            <p:ph type="title"/>
          </p:nvPr>
        </p:nvSpPr>
        <p:spPr/>
        <p:txBody>
          <a:bodyPr/>
          <a:lstStyle/>
          <a:p>
            <a:r>
              <a:rPr lang="en-US"/>
              <a:t>Click to edit Master title style</a:t>
            </a:r>
            <a:endParaRPr lang="fi-FI"/>
          </a:p>
        </p:txBody>
      </p:sp>
      <p:sp>
        <p:nvSpPr>
          <p:cNvPr id="5" name="Date Placeholder 4">
            <a:extLst>
              <a:ext uri="{FF2B5EF4-FFF2-40B4-BE49-F238E27FC236}">
                <a16:creationId xmlns:a16="http://schemas.microsoft.com/office/drawing/2014/main" id="{876DE99E-677A-4DE5-3484-E9ADD64715C4}"/>
              </a:ext>
            </a:extLst>
          </p:cNvPr>
          <p:cNvSpPr>
            <a:spLocks noGrp="1"/>
          </p:cNvSpPr>
          <p:nvPr>
            <p:ph type="dt" sz="half" idx="10"/>
          </p:nvPr>
        </p:nvSpPr>
        <p:spPr/>
        <p:txBody>
          <a:bodyPr/>
          <a:lstStyle/>
          <a:p>
            <a:fld id="{81E139D2-6CDC-4B99-9F01-EE52CFA829E7}" type="datetime1">
              <a:rPr lang="fi-FI" smtClean="0"/>
              <a:t>30.4.2024</a:t>
            </a:fld>
            <a:endParaRPr lang="fi-FI"/>
          </a:p>
        </p:txBody>
      </p:sp>
      <p:sp>
        <p:nvSpPr>
          <p:cNvPr id="6" name="Footer Placeholder 5">
            <a:extLst>
              <a:ext uri="{FF2B5EF4-FFF2-40B4-BE49-F238E27FC236}">
                <a16:creationId xmlns:a16="http://schemas.microsoft.com/office/drawing/2014/main" id="{FCF29C55-0F2E-2EEA-823A-D1C128A53416}"/>
              </a:ext>
            </a:extLst>
          </p:cNvPr>
          <p:cNvSpPr>
            <a:spLocks noGrp="1"/>
          </p:cNvSpPr>
          <p:nvPr>
            <p:ph type="ftr" sz="quarter" idx="11"/>
          </p:nvPr>
        </p:nvSpPr>
        <p:spPr/>
        <p:txBody>
          <a:bodyPr/>
          <a:lstStyle/>
          <a:p>
            <a:r>
              <a:rPr lang="fi-FI"/>
              <a:t>Presenter Name</a:t>
            </a:r>
          </a:p>
        </p:txBody>
      </p:sp>
      <p:sp>
        <p:nvSpPr>
          <p:cNvPr id="7" name="Slide Number Placeholder 6">
            <a:extLst>
              <a:ext uri="{FF2B5EF4-FFF2-40B4-BE49-F238E27FC236}">
                <a16:creationId xmlns:a16="http://schemas.microsoft.com/office/drawing/2014/main" id="{7AA8C97D-1A4E-B0F4-839E-4F69C9742E61}"/>
              </a:ext>
            </a:extLst>
          </p:cNvPr>
          <p:cNvSpPr>
            <a:spLocks noGrp="1"/>
          </p:cNvSpPr>
          <p:nvPr>
            <p:ph type="sldNum" sz="quarter" idx="12"/>
          </p:nvPr>
        </p:nvSpPr>
        <p:spPr/>
        <p:txBody>
          <a:bodyPr/>
          <a:lstStyle/>
          <a:p>
            <a:fld id="{D701140D-C14F-41CA-99FC-0EF83E8DA40A}" type="slidenum">
              <a:rPr lang="fi-FI" smtClean="0"/>
              <a:t>‹#›</a:t>
            </a:fld>
            <a:endParaRPr lang="fi-FI"/>
          </a:p>
        </p:txBody>
      </p:sp>
      <p:sp>
        <p:nvSpPr>
          <p:cNvPr id="8" name="Content Placeholder 2">
            <a:extLst>
              <a:ext uri="{FF2B5EF4-FFF2-40B4-BE49-F238E27FC236}">
                <a16:creationId xmlns:a16="http://schemas.microsoft.com/office/drawing/2014/main" id="{8E3AF440-5C52-ECEB-B15D-EBBA951D8C64}"/>
              </a:ext>
            </a:extLst>
          </p:cNvPr>
          <p:cNvSpPr>
            <a:spLocks noGrp="1"/>
          </p:cNvSpPr>
          <p:nvPr>
            <p:ph sz="half" idx="1"/>
          </p:nvPr>
        </p:nvSpPr>
        <p:spPr>
          <a:xfrm>
            <a:off x="1055688" y="2205037"/>
            <a:ext cx="4896296" cy="36718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9" name="Content Placeholder 3">
            <a:extLst>
              <a:ext uri="{FF2B5EF4-FFF2-40B4-BE49-F238E27FC236}">
                <a16:creationId xmlns:a16="http://schemas.microsoft.com/office/drawing/2014/main" id="{F2689DE4-F150-1AC4-080E-1FC4078AEBAD}"/>
              </a:ext>
            </a:extLst>
          </p:cNvPr>
          <p:cNvSpPr>
            <a:spLocks noGrp="1"/>
          </p:cNvSpPr>
          <p:nvPr>
            <p:ph sz="half" idx="2"/>
          </p:nvPr>
        </p:nvSpPr>
        <p:spPr>
          <a:xfrm>
            <a:off x="6240016" y="2205037"/>
            <a:ext cx="4896296" cy="36718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Tree>
    <p:extLst>
      <p:ext uri="{BB962C8B-B14F-4D97-AF65-F5344CB8AC3E}">
        <p14:creationId xmlns:p14="http://schemas.microsoft.com/office/powerpoint/2010/main" val="15361629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hree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56FBF-088F-1B9C-4741-7B63EF764C97}"/>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94FE4CDE-4B4B-6499-1855-DD7A0DEF5AC1}"/>
              </a:ext>
            </a:extLst>
          </p:cNvPr>
          <p:cNvSpPr>
            <a:spLocks noGrp="1"/>
          </p:cNvSpPr>
          <p:nvPr>
            <p:ph sz="half" idx="1"/>
          </p:nvPr>
        </p:nvSpPr>
        <p:spPr>
          <a:xfrm>
            <a:off x="1055688" y="2205037"/>
            <a:ext cx="3168104" cy="36718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4" name="Content Placeholder 3">
            <a:extLst>
              <a:ext uri="{FF2B5EF4-FFF2-40B4-BE49-F238E27FC236}">
                <a16:creationId xmlns:a16="http://schemas.microsoft.com/office/drawing/2014/main" id="{9BB0BFA1-AAA3-B436-0EE2-E469AA3932D9}"/>
              </a:ext>
            </a:extLst>
          </p:cNvPr>
          <p:cNvSpPr>
            <a:spLocks noGrp="1"/>
          </p:cNvSpPr>
          <p:nvPr>
            <p:ph sz="half" idx="2"/>
          </p:nvPr>
        </p:nvSpPr>
        <p:spPr>
          <a:xfrm>
            <a:off x="4511825" y="2205037"/>
            <a:ext cx="3168352" cy="36718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5" name="Date Placeholder 4">
            <a:extLst>
              <a:ext uri="{FF2B5EF4-FFF2-40B4-BE49-F238E27FC236}">
                <a16:creationId xmlns:a16="http://schemas.microsoft.com/office/drawing/2014/main" id="{876DE99E-677A-4DE5-3484-E9ADD64715C4}"/>
              </a:ext>
            </a:extLst>
          </p:cNvPr>
          <p:cNvSpPr>
            <a:spLocks noGrp="1"/>
          </p:cNvSpPr>
          <p:nvPr>
            <p:ph type="dt" sz="half" idx="10"/>
          </p:nvPr>
        </p:nvSpPr>
        <p:spPr/>
        <p:txBody>
          <a:bodyPr/>
          <a:lstStyle/>
          <a:p>
            <a:fld id="{473221B3-F4B3-44ED-8C76-EAF5908FB5A6}" type="datetime1">
              <a:rPr lang="fi-FI" smtClean="0"/>
              <a:t>30.4.2024</a:t>
            </a:fld>
            <a:endParaRPr lang="fi-FI"/>
          </a:p>
        </p:txBody>
      </p:sp>
      <p:sp>
        <p:nvSpPr>
          <p:cNvPr id="6" name="Footer Placeholder 5">
            <a:extLst>
              <a:ext uri="{FF2B5EF4-FFF2-40B4-BE49-F238E27FC236}">
                <a16:creationId xmlns:a16="http://schemas.microsoft.com/office/drawing/2014/main" id="{FCF29C55-0F2E-2EEA-823A-D1C128A53416}"/>
              </a:ext>
            </a:extLst>
          </p:cNvPr>
          <p:cNvSpPr>
            <a:spLocks noGrp="1"/>
          </p:cNvSpPr>
          <p:nvPr>
            <p:ph type="ftr" sz="quarter" idx="11"/>
          </p:nvPr>
        </p:nvSpPr>
        <p:spPr/>
        <p:txBody>
          <a:bodyPr/>
          <a:lstStyle/>
          <a:p>
            <a:r>
              <a:rPr lang="fi-FI"/>
              <a:t>Presenter Name</a:t>
            </a:r>
          </a:p>
        </p:txBody>
      </p:sp>
      <p:sp>
        <p:nvSpPr>
          <p:cNvPr id="7" name="Slide Number Placeholder 6">
            <a:extLst>
              <a:ext uri="{FF2B5EF4-FFF2-40B4-BE49-F238E27FC236}">
                <a16:creationId xmlns:a16="http://schemas.microsoft.com/office/drawing/2014/main" id="{7AA8C97D-1A4E-B0F4-839E-4F69C9742E61}"/>
              </a:ext>
            </a:extLst>
          </p:cNvPr>
          <p:cNvSpPr>
            <a:spLocks noGrp="1"/>
          </p:cNvSpPr>
          <p:nvPr>
            <p:ph type="sldNum" sz="quarter" idx="12"/>
          </p:nvPr>
        </p:nvSpPr>
        <p:spPr/>
        <p:txBody>
          <a:bodyPr/>
          <a:lstStyle/>
          <a:p>
            <a:fld id="{D701140D-C14F-41CA-99FC-0EF83E8DA40A}" type="slidenum">
              <a:rPr lang="fi-FI" smtClean="0"/>
              <a:t>‹#›</a:t>
            </a:fld>
            <a:endParaRPr lang="fi-FI"/>
          </a:p>
        </p:txBody>
      </p:sp>
      <p:sp>
        <p:nvSpPr>
          <p:cNvPr id="12" name="Content Placeholder 3">
            <a:extLst>
              <a:ext uri="{FF2B5EF4-FFF2-40B4-BE49-F238E27FC236}">
                <a16:creationId xmlns:a16="http://schemas.microsoft.com/office/drawing/2014/main" id="{D2A1A8FC-ED18-02E4-A33A-C74DEBE3A1BD}"/>
              </a:ext>
            </a:extLst>
          </p:cNvPr>
          <p:cNvSpPr>
            <a:spLocks noGrp="1"/>
          </p:cNvSpPr>
          <p:nvPr>
            <p:ph sz="half" idx="13"/>
          </p:nvPr>
        </p:nvSpPr>
        <p:spPr>
          <a:xfrm>
            <a:off x="7968208" y="2205037"/>
            <a:ext cx="3168105" cy="3671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10563379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Three Content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56FBF-088F-1B9C-4741-7B63EF764C97}"/>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fi-FI"/>
          </a:p>
        </p:txBody>
      </p:sp>
      <p:sp>
        <p:nvSpPr>
          <p:cNvPr id="3" name="Content Placeholder 2">
            <a:extLst>
              <a:ext uri="{FF2B5EF4-FFF2-40B4-BE49-F238E27FC236}">
                <a16:creationId xmlns:a16="http://schemas.microsoft.com/office/drawing/2014/main" id="{94FE4CDE-4B4B-6499-1855-DD7A0DEF5AC1}"/>
              </a:ext>
            </a:extLst>
          </p:cNvPr>
          <p:cNvSpPr>
            <a:spLocks noGrp="1"/>
          </p:cNvSpPr>
          <p:nvPr>
            <p:ph sz="half" idx="1"/>
          </p:nvPr>
        </p:nvSpPr>
        <p:spPr>
          <a:xfrm>
            <a:off x="1055688" y="2205037"/>
            <a:ext cx="3168104" cy="36718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fi-FI" dirty="0"/>
          </a:p>
        </p:txBody>
      </p:sp>
      <p:sp>
        <p:nvSpPr>
          <p:cNvPr id="4" name="Content Placeholder 3">
            <a:extLst>
              <a:ext uri="{FF2B5EF4-FFF2-40B4-BE49-F238E27FC236}">
                <a16:creationId xmlns:a16="http://schemas.microsoft.com/office/drawing/2014/main" id="{9BB0BFA1-AAA3-B436-0EE2-E469AA3932D9}"/>
              </a:ext>
            </a:extLst>
          </p:cNvPr>
          <p:cNvSpPr>
            <a:spLocks noGrp="1"/>
          </p:cNvSpPr>
          <p:nvPr>
            <p:ph sz="half" idx="2"/>
          </p:nvPr>
        </p:nvSpPr>
        <p:spPr>
          <a:xfrm>
            <a:off x="4511825" y="2205037"/>
            <a:ext cx="3168352" cy="36718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fi-FI" dirty="0"/>
          </a:p>
        </p:txBody>
      </p:sp>
      <p:sp>
        <p:nvSpPr>
          <p:cNvPr id="5" name="Date Placeholder 4">
            <a:extLst>
              <a:ext uri="{FF2B5EF4-FFF2-40B4-BE49-F238E27FC236}">
                <a16:creationId xmlns:a16="http://schemas.microsoft.com/office/drawing/2014/main" id="{876DE99E-677A-4DE5-3484-E9ADD64715C4}"/>
              </a:ext>
            </a:extLst>
          </p:cNvPr>
          <p:cNvSpPr>
            <a:spLocks noGrp="1"/>
          </p:cNvSpPr>
          <p:nvPr>
            <p:ph type="dt" sz="half" idx="10"/>
          </p:nvPr>
        </p:nvSpPr>
        <p:spPr/>
        <p:txBody>
          <a:bodyPr/>
          <a:lstStyle>
            <a:lvl1pPr>
              <a:defRPr>
                <a:solidFill>
                  <a:schemeClr val="bg1"/>
                </a:solidFill>
              </a:defRPr>
            </a:lvl1pPr>
          </a:lstStyle>
          <a:p>
            <a:fld id="{D4D33729-D1DA-44A5-B716-959F727C477B}" type="datetime1">
              <a:rPr lang="fi-FI" smtClean="0"/>
              <a:t>30.4.2024</a:t>
            </a:fld>
            <a:endParaRPr lang="fi-FI"/>
          </a:p>
        </p:txBody>
      </p:sp>
      <p:sp>
        <p:nvSpPr>
          <p:cNvPr id="6" name="Footer Placeholder 5">
            <a:extLst>
              <a:ext uri="{FF2B5EF4-FFF2-40B4-BE49-F238E27FC236}">
                <a16:creationId xmlns:a16="http://schemas.microsoft.com/office/drawing/2014/main" id="{FCF29C55-0F2E-2EEA-823A-D1C128A53416}"/>
              </a:ext>
            </a:extLst>
          </p:cNvPr>
          <p:cNvSpPr>
            <a:spLocks noGrp="1"/>
          </p:cNvSpPr>
          <p:nvPr>
            <p:ph type="ftr" sz="quarter" idx="11"/>
          </p:nvPr>
        </p:nvSpPr>
        <p:spPr/>
        <p:txBody>
          <a:bodyPr/>
          <a:lstStyle>
            <a:lvl1pPr>
              <a:defRPr>
                <a:solidFill>
                  <a:schemeClr val="bg1"/>
                </a:solidFill>
              </a:defRPr>
            </a:lvl1pPr>
          </a:lstStyle>
          <a:p>
            <a:r>
              <a:rPr lang="fi-FI"/>
              <a:t>Presenter Name</a:t>
            </a:r>
          </a:p>
        </p:txBody>
      </p:sp>
      <p:sp>
        <p:nvSpPr>
          <p:cNvPr id="7" name="Slide Number Placeholder 6">
            <a:extLst>
              <a:ext uri="{FF2B5EF4-FFF2-40B4-BE49-F238E27FC236}">
                <a16:creationId xmlns:a16="http://schemas.microsoft.com/office/drawing/2014/main" id="{7AA8C97D-1A4E-B0F4-839E-4F69C9742E61}"/>
              </a:ext>
            </a:extLst>
          </p:cNvPr>
          <p:cNvSpPr>
            <a:spLocks noGrp="1"/>
          </p:cNvSpPr>
          <p:nvPr>
            <p:ph type="sldNum" sz="quarter" idx="12"/>
          </p:nvPr>
        </p:nvSpPr>
        <p:spPr/>
        <p:txBody>
          <a:bodyPr/>
          <a:lstStyle>
            <a:lvl1pPr>
              <a:defRPr>
                <a:solidFill>
                  <a:schemeClr val="bg1"/>
                </a:solidFill>
              </a:defRPr>
            </a:lvl1pPr>
          </a:lstStyle>
          <a:p>
            <a:fld id="{D701140D-C14F-41CA-99FC-0EF83E8DA40A}" type="slidenum">
              <a:rPr lang="fi-FI" smtClean="0"/>
              <a:pPr/>
              <a:t>‹#›</a:t>
            </a:fld>
            <a:endParaRPr lang="fi-FI"/>
          </a:p>
        </p:txBody>
      </p:sp>
      <p:sp>
        <p:nvSpPr>
          <p:cNvPr id="12" name="Content Placeholder 3">
            <a:extLst>
              <a:ext uri="{FF2B5EF4-FFF2-40B4-BE49-F238E27FC236}">
                <a16:creationId xmlns:a16="http://schemas.microsoft.com/office/drawing/2014/main" id="{D2A1A8FC-ED18-02E4-A33A-C74DEBE3A1BD}"/>
              </a:ext>
            </a:extLst>
          </p:cNvPr>
          <p:cNvSpPr>
            <a:spLocks noGrp="1"/>
          </p:cNvSpPr>
          <p:nvPr>
            <p:ph sz="half" idx="13"/>
          </p:nvPr>
        </p:nvSpPr>
        <p:spPr>
          <a:xfrm>
            <a:off x="7968208" y="2205037"/>
            <a:ext cx="3168105" cy="36718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fi-FI" dirty="0"/>
          </a:p>
        </p:txBody>
      </p:sp>
      <p:sp>
        <p:nvSpPr>
          <p:cNvPr id="8" name="Freeform 5">
            <a:extLst>
              <a:ext uri="{FF2B5EF4-FFF2-40B4-BE49-F238E27FC236}">
                <a16:creationId xmlns:a16="http://schemas.microsoft.com/office/drawing/2014/main" id="{D7912BB5-9834-D960-62E3-9D95A380EB5B}"/>
              </a:ext>
            </a:extLst>
          </p:cNvPr>
          <p:cNvSpPr>
            <a:spLocks noChangeAspect="1" noEditPoints="1"/>
          </p:cNvSpPr>
          <p:nvPr/>
        </p:nvSpPr>
        <p:spPr bwMode="auto">
          <a:xfrm>
            <a:off x="407988" y="6165304"/>
            <a:ext cx="385958" cy="288000"/>
          </a:xfrm>
          <a:custGeom>
            <a:avLst/>
            <a:gdLst>
              <a:gd name="T0" fmla="*/ 1576 w 1576"/>
              <a:gd name="T1" fmla="*/ 408 h 1176"/>
              <a:gd name="T2" fmla="*/ 1507 w 1576"/>
              <a:gd name="T3" fmla="*/ 815 h 1176"/>
              <a:gd name="T4" fmla="*/ 1350 w 1576"/>
              <a:gd name="T5" fmla="*/ 815 h 1176"/>
              <a:gd name="T6" fmla="*/ 1293 w 1576"/>
              <a:gd name="T7" fmla="*/ 408 h 1176"/>
              <a:gd name="T8" fmla="*/ 1293 w 1576"/>
              <a:gd name="T9" fmla="*/ 0 h 1176"/>
              <a:gd name="T10" fmla="*/ 1576 w 1576"/>
              <a:gd name="T11" fmla="*/ 0 h 1176"/>
              <a:gd name="T12" fmla="*/ 1576 w 1576"/>
              <a:gd name="T13" fmla="*/ 408 h 1176"/>
              <a:gd name="T14" fmla="*/ 740 w 1576"/>
              <a:gd name="T15" fmla="*/ 733 h 1176"/>
              <a:gd name="T16" fmla="*/ 595 w 1576"/>
              <a:gd name="T17" fmla="*/ 315 h 1176"/>
              <a:gd name="T18" fmla="*/ 450 w 1576"/>
              <a:gd name="T19" fmla="*/ 733 h 1176"/>
              <a:gd name="T20" fmla="*/ 740 w 1576"/>
              <a:gd name="T21" fmla="*/ 733 h 1176"/>
              <a:gd name="T22" fmla="*/ 1190 w 1576"/>
              <a:gd name="T23" fmla="*/ 1176 h 1176"/>
              <a:gd name="T24" fmla="*/ 893 w 1576"/>
              <a:gd name="T25" fmla="*/ 1176 h 1176"/>
              <a:gd name="T26" fmla="*/ 822 w 1576"/>
              <a:gd name="T27" fmla="*/ 968 h 1176"/>
              <a:gd name="T28" fmla="*/ 368 w 1576"/>
              <a:gd name="T29" fmla="*/ 968 h 1176"/>
              <a:gd name="T30" fmla="*/ 296 w 1576"/>
              <a:gd name="T31" fmla="*/ 1176 h 1176"/>
              <a:gd name="T32" fmla="*/ 0 w 1576"/>
              <a:gd name="T33" fmla="*/ 1176 h 1176"/>
              <a:gd name="T34" fmla="*/ 209 w 1576"/>
              <a:gd name="T35" fmla="*/ 588 h 1176"/>
              <a:gd name="T36" fmla="*/ 418 w 1576"/>
              <a:gd name="T37" fmla="*/ 0 h 1176"/>
              <a:gd name="T38" fmla="*/ 773 w 1576"/>
              <a:gd name="T39" fmla="*/ 0 h 1176"/>
              <a:gd name="T40" fmla="*/ 981 w 1576"/>
              <a:gd name="T41" fmla="*/ 588 h 1176"/>
              <a:gd name="T42" fmla="*/ 1190 w 1576"/>
              <a:gd name="T43" fmla="*/ 1176 h 1176"/>
              <a:gd name="T44" fmla="*/ 1301 w 1576"/>
              <a:gd name="T45" fmla="*/ 1176 h 1176"/>
              <a:gd name="T46" fmla="*/ 1301 w 1576"/>
              <a:gd name="T47" fmla="*/ 910 h 1176"/>
              <a:gd name="T48" fmla="*/ 1568 w 1576"/>
              <a:gd name="T49" fmla="*/ 910 h 1176"/>
              <a:gd name="T50" fmla="*/ 1568 w 1576"/>
              <a:gd name="T51" fmla="*/ 1176 h 1176"/>
              <a:gd name="T52" fmla="*/ 1301 w 1576"/>
              <a:gd name="T53" fmla="*/ 1176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76" h="1176">
                <a:moveTo>
                  <a:pt x="1576" y="408"/>
                </a:moveTo>
                <a:lnTo>
                  <a:pt x="1507" y="815"/>
                </a:lnTo>
                <a:lnTo>
                  <a:pt x="1350" y="815"/>
                </a:lnTo>
                <a:lnTo>
                  <a:pt x="1293" y="408"/>
                </a:lnTo>
                <a:lnTo>
                  <a:pt x="1293" y="0"/>
                </a:lnTo>
                <a:lnTo>
                  <a:pt x="1576" y="0"/>
                </a:lnTo>
                <a:lnTo>
                  <a:pt x="1576" y="408"/>
                </a:lnTo>
                <a:close/>
                <a:moveTo>
                  <a:pt x="740" y="733"/>
                </a:moveTo>
                <a:lnTo>
                  <a:pt x="595" y="315"/>
                </a:lnTo>
                <a:lnTo>
                  <a:pt x="450" y="733"/>
                </a:lnTo>
                <a:lnTo>
                  <a:pt x="740" y="733"/>
                </a:lnTo>
                <a:close/>
                <a:moveTo>
                  <a:pt x="1190" y="1176"/>
                </a:moveTo>
                <a:lnTo>
                  <a:pt x="893" y="1176"/>
                </a:lnTo>
                <a:lnTo>
                  <a:pt x="822" y="968"/>
                </a:lnTo>
                <a:lnTo>
                  <a:pt x="368" y="968"/>
                </a:lnTo>
                <a:lnTo>
                  <a:pt x="296" y="1176"/>
                </a:lnTo>
                <a:lnTo>
                  <a:pt x="0" y="1176"/>
                </a:lnTo>
                <a:lnTo>
                  <a:pt x="209" y="588"/>
                </a:lnTo>
                <a:lnTo>
                  <a:pt x="418" y="0"/>
                </a:lnTo>
                <a:lnTo>
                  <a:pt x="773" y="0"/>
                </a:lnTo>
                <a:lnTo>
                  <a:pt x="981" y="588"/>
                </a:lnTo>
                <a:lnTo>
                  <a:pt x="1190" y="1176"/>
                </a:lnTo>
                <a:close/>
                <a:moveTo>
                  <a:pt x="1301" y="1176"/>
                </a:moveTo>
                <a:lnTo>
                  <a:pt x="1301" y="910"/>
                </a:lnTo>
                <a:lnTo>
                  <a:pt x="1568" y="910"/>
                </a:lnTo>
                <a:lnTo>
                  <a:pt x="1568" y="1176"/>
                </a:lnTo>
                <a:lnTo>
                  <a:pt x="1301" y="117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5726333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hree Content Blu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56FBF-088F-1B9C-4741-7B63EF764C97}"/>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94FE4CDE-4B4B-6499-1855-DD7A0DEF5AC1}"/>
              </a:ext>
            </a:extLst>
          </p:cNvPr>
          <p:cNvSpPr>
            <a:spLocks noGrp="1"/>
          </p:cNvSpPr>
          <p:nvPr>
            <p:ph sz="half" idx="1"/>
          </p:nvPr>
        </p:nvSpPr>
        <p:spPr>
          <a:xfrm>
            <a:off x="1055688" y="2205037"/>
            <a:ext cx="3168104" cy="36718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4" name="Content Placeholder 3">
            <a:extLst>
              <a:ext uri="{FF2B5EF4-FFF2-40B4-BE49-F238E27FC236}">
                <a16:creationId xmlns:a16="http://schemas.microsoft.com/office/drawing/2014/main" id="{9BB0BFA1-AAA3-B436-0EE2-E469AA3932D9}"/>
              </a:ext>
            </a:extLst>
          </p:cNvPr>
          <p:cNvSpPr>
            <a:spLocks noGrp="1"/>
          </p:cNvSpPr>
          <p:nvPr>
            <p:ph sz="half" idx="2"/>
          </p:nvPr>
        </p:nvSpPr>
        <p:spPr>
          <a:xfrm>
            <a:off x="4511825" y="2205037"/>
            <a:ext cx="3168352" cy="36718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5" name="Date Placeholder 4">
            <a:extLst>
              <a:ext uri="{FF2B5EF4-FFF2-40B4-BE49-F238E27FC236}">
                <a16:creationId xmlns:a16="http://schemas.microsoft.com/office/drawing/2014/main" id="{876DE99E-677A-4DE5-3484-E9ADD64715C4}"/>
              </a:ext>
            </a:extLst>
          </p:cNvPr>
          <p:cNvSpPr>
            <a:spLocks noGrp="1"/>
          </p:cNvSpPr>
          <p:nvPr>
            <p:ph type="dt" sz="half" idx="10"/>
          </p:nvPr>
        </p:nvSpPr>
        <p:spPr/>
        <p:txBody>
          <a:bodyPr/>
          <a:lstStyle/>
          <a:p>
            <a:fld id="{57A0DB6B-93BC-4489-BE45-E1138EA5C50F}" type="datetime1">
              <a:rPr lang="fi-FI" smtClean="0"/>
              <a:t>30.4.2024</a:t>
            </a:fld>
            <a:endParaRPr lang="fi-FI"/>
          </a:p>
        </p:txBody>
      </p:sp>
      <p:sp>
        <p:nvSpPr>
          <p:cNvPr id="6" name="Footer Placeholder 5">
            <a:extLst>
              <a:ext uri="{FF2B5EF4-FFF2-40B4-BE49-F238E27FC236}">
                <a16:creationId xmlns:a16="http://schemas.microsoft.com/office/drawing/2014/main" id="{FCF29C55-0F2E-2EEA-823A-D1C128A53416}"/>
              </a:ext>
            </a:extLst>
          </p:cNvPr>
          <p:cNvSpPr>
            <a:spLocks noGrp="1"/>
          </p:cNvSpPr>
          <p:nvPr>
            <p:ph type="ftr" sz="quarter" idx="11"/>
          </p:nvPr>
        </p:nvSpPr>
        <p:spPr/>
        <p:txBody>
          <a:bodyPr/>
          <a:lstStyle/>
          <a:p>
            <a:r>
              <a:rPr lang="fi-FI"/>
              <a:t>Presenter Name</a:t>
            </a:r>
          </a:p>
        </p:txBody>
      </p:sp>
      <p:sp>
        <p:nvSpPr>
          <p:cNvPr id="7" name="Slide Number Placeholder 6">
            <a:extLst>
              <a:ext uri="{FF2B5EF4-FFF2-40B4-BE49-F238E27FC236}">
                <a16:creationId xmlns:a16="http://schemas.microsoft.com/office/drawing/2014/main" id="{7AA8C97D-1A4E-B0F4-839E-4F69C9742E61}"/>
              </a:ext>
            </a:extLst>
          </p:cNvPr>
          <p:cNvSpPr>
            <a:spLocks noGrp="1"/>
          </p:cNvSpPr>
          <p:nvPr>
            <p:ph type="sldNum" sz="quarter" idx="12"/>
          </p:nvPr>
        </p:nvSpPr>
        <p:spPr/>
        <p:txBody>
          <a:bodyPr/>
          <a:lstStyle/>
          <a:p>
            <a:fld id="{D701140D-C14F-41CA-99FC-0EF83E8DA40A}" type="slidenum">
              <a:rPr lang="fi-FI" smtClean="0"/>
              <a:t>‹#›</a:t>
            </a:fld>
            <a:endParaRPr lang="fi-FI"/>
          </a:p>
        </p:txBody>
      </p:sp>
      <p:sp>
        <p:nvSpPr>
          <p:cNvPr id="12" name="Content Placeholder 3">
            <a:extLst>
              <a:ext uri="{FF2B5EF4-FFF2-40B4-BE49-F238E27FC236}">
                <a16:creationId xmlns:a16="http://schemas.microsoft.com/office/drawing/2014/main" id="{D2A1A8FC-ED18-02E4-A33A-C74DEBE3A1BD}"/>
              </a:ext>
            </a:extLst>
          </p:cNvPr>
          <p:cNvSpPr>
            <a:spLocks noGrp="1"/>
          </p:cNvSpPr>
          <p:nvPr>
            <p:ph sz="half" idx="13"/>
          </p:nvPr>
        </p:nvSpPr>
        <p:spPr>
          <a:xfrm>
            <a:off x="7968208" y="2205037"/>
            <a:ext cx="3168105" cy="3671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11866850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hree Content Re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56FBF-088F-1B9C-4741-7B63EF764C97}"/>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94FE4CDE-4B4B-6499-1855-DD7A0DEF5AC1}"/>
              </a:ext>
            </a:extLst>
          </p:cNvPr>
          <p:cNvSpPr>
            <a:spLocks noGrp="1"/>
          </p:cNvSpPr>
          <p:nvPr>
            <p:ph sz="half" idx="1"/>
          </p:nvPr>
        </p:nvSpPr>
        <p:spPr>
          <a:xfrm>
            <a:off x="1055688" y="2205037"/>
            <a:ext cx="3168104" cy="36718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4" name="Content Placeholder 3">
            <a:extLst>
              <a:ext uri="{FF2B5EF4-FFF2-40B4-BE49-F238E27FC236}">
                <a16:creationId xmlns:a16="http://schemas.microsoft.com/office/drawing/2014/main" id="{9BB0BFA1-AAA3-B436-0EE2-E469AA3932D9}"/>
              </a:ext>
            </a:extLst>
          </p:cNvPr>
          <p:cNvSpPr>
            <a:spLocks noGrp="1"/>
          </p:cNvSpPr>
          <p:nvPr>
            <p:ph sz="half" idx="2"/>
          </p:nvPr>
        </p:nvSpPr>
        <p:spPr>
          <a:xfrm>
            <a:off x="4511825" y="2205037"/>
            <a:ext cx="3168352" cy="36718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5" name="Date Placeholder 4">
            <a:extLst>
              <a:ext uri="{FF2B5EF4-FFF2-40B4-BE49-F238E27FC236}">
                <a16:creationId xmlns:a16="http://schemas.microsoft.com/office/drawing/2014/main" id="{876DE99E-677A-4DE5-3484-E9ADD64715C4}"/>
              </a:ext>
            </a:extLst>
          </p:cNvPr>
          <p:cNvSpPr>
            <a:spLocks noGrp="1"/>
          </p:cNvSpPr>
          <p:nvPr>
            <p:ph type="dt" sz="half" idx="10"/>
          </p:nvPr>
        </p:nvSpPr>
        <p:spPr/>
        <p:txBody>
          <a:bodyPr/>
          <a:lstStyle/>
          <a:p>
            <a:fld id="{8F40188E-E294-49D7-81EF-207455EE32A1}" type="datetime1">
              <a:rPr lang="fi-FI" smtClean="0"/>
              <a:t>30.4.2024</a:t>
            </a:fld>
            <a:endParaRPr lang="fi-FI"/>
          </a:p>
        </p:txBody>
      </p:sp>
      <p:sp>
        <p:nvSpPr>
          <p:cNvPr id="6" name="Footer Placeholder 5">
            <a:extLst>
              <a:ext uri="{FF2B5EF4-FFF2-40B4-BE49-F238E27FC236}">
                <a16:creationId xmlns:a16="http://schemas.microsoft.com/office/drawing/2014/main" id="{FCF29C55-0F2E-2EEA-823A-D1C128A53416}"/>
              </a:ext>
            </a:extLst>
          </p:cNvPr>
          <p:cNvSpPr>
            <a:spLocks noGrp="1"/>
          </p:cNvSpPr>
          <p:nvPr>
            <p:ph type="ftr" sz="quarter" idx="11"/>
          </p:nvPr>
        </p:nvSpPr>
        <p:spPr/>
        <p:txBody>
          <a:bodyPr/>
          <a:lstStyle/>
          <a:p>
            <a:r>
              <a:rPr lang="fi-FI"/>
              <a:t>Presenter Name</a:t>
            </a:r>
          </a:p>
        </p:txBody>
      </p:sp>
      <p:sp>
        <p:nvSpPr>
          <p:cNvPr id="7" name="Slide Number Placeholder 6">
            <a:extLst>
              <a:ext uri="{FF2B5EF4-FFF2-40B4-BE49-F238E27FC236}">
                <a16:creationId xmlns:a16="http://schemas.microsoft.com/office/drawing/2014/main" id="{7AA8C97D-1A4E-B0F4-839E-4F69C9742E61}"/>
              </a:ext>
            </a:extLst>
          </p:cNvPr>
          <p:cNvSpPr>
            <a:spLocks noGrp="1"/>
          </p:cNvSpPr>
          <p:nvPr>
            <p:ph type="sldNum" sz="quarter" idx="12"/>
          </p:nvPr>
        </p:nvSpPr>
        <p:spPr/>
        <p:txBody>
          <a:bodyPr/>
          <a:lstStyle/>
          <a:p>
            <a:fld id="{D701140D-C14F-41CA-99FC-0EF83E8DA40A}" type="slidenum">
              <a:rPr lang="fi-FI" smtClean="0"/>
              <a:t>‹#›</a:t>
            </a:fld>
            <a:endParaRPr lang="fi-FI"/>
          </a:p>
        </p:txBody>
      </p:sp>
      <p:sp>
        <p:nvSpPr>
          <p:cNvPr id="12" name="Content Placeholder 3">
            <a:extLst>
              <a:ext uri="{FF2B5EF4-FFF2-40B4-BE49-F238E27FC236}">
                <a16:creationId xmlns:a16="http://schemas.microsoft.com/office/drawing/2014/main" id="{D2A1A8FC-ED18-02E4-A33A-C74DEBE3A1BD}"/>
              </a:ext>
            </a:extLst>
          </p:cNvPr>
          <p:cNvSpPr>
            <a:spLocks noGrp="1"/>
          </p:cNvSpPr>
          <p:nvPr>
            <p:ph sz="half" idx="13"/>
          </p:nvPr>
        </p:nvSpPr>
        <p:spPr>
          <a:xfrm>
            <a:off x="7968208" y="2205037"/>
            <a:ext cx="3168105" cy="3671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5035503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hree Content Yellow">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56FBF-088F-1B9C-4741-7B63EF764C97}"/>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94FE4CDE-4B4B-6499-1855-DD7A0DEF5AC1}"/>
              </a:ext>
            </a:extLst>
          </p:cNvPr>
          <p:cNvSpPr>
            <a:spLocks noGrp="1"/>
          </p:cNvSpPr>
          <p:nvPr>
            <p:ph sz="half" idx="1"/>
          </p:nvPr>
        </p:nvSpPr>
        <p:spPr>
          <a:xfrm>
            <a:off x="1055688" y="2205037"/>
            <a:ext cx="3168104" cy="36718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4" name="Content Placeholder 3">
            <a:extLst>
              <a:ext uri="{FF2B5EF4-FFF2-40B4-BE49-F238E27FC236}">
                <a16:creationId xmlns:a16="http://schemas.microsoft.com/office/drawing/2014/main" id="{9BB0BFA1-AAA3-B436-0EE2-E469AA3932D9}"/>
              </a:ext>
            </a:extLst>
          </p:cNvPr>
          <p:cNvSpPr>
            <a:spLocks noGrp="1"/>
          </p:cNvSpPr>
          <p:nvPr>
            <p:ph sz="half" idx="2"/>
          </p:nvPr>
        </p:nvSpPr>
        <p:spPr>
          <a:xfrm>
            <a:off x="4511825" y="2205037"/>
            <a:ext cx="3168352" cy="36718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5" name="Date Placeholder 4">
            <a:extLst>
              <a:ext uri="{FF2B5EF4-FFF2-40B4-BE49-F238E27FC236}">
                <a16:creationId xmlns:a16="http://schemas.microsoft.com/office/drawing/2014/main" id="{876DE99E-677A-4DE5-3484-E9ADD64715C4}"/>
              </a:ext>
            </a:extLst>
          </p:cNvPr>
          <p:cNvSpPr>
            <a:spLocks noGrp="1"/>
          </p:cNvSpPr>
          <p:nvPr>
            <p:ph type="dt" sz="half" idx="10"/>
          </p:nvPr>
        </p:nvSpPr>
        <p:spPr/>
        <p:txBody>
          <a:bodyPr/>
          <a:lstStyle/>
          <a:p>
            <a:fld id="{932A94EE-2C45-4D4C-9922-C3FF625AEECA}" type="datetime1">
              <a:rPr lang="fi-FI" smtClean="0"/>
              <a:t>30.4.2024</a:t>
            </a:fld>
            <a:endParaRPr lang="fi-FI"/>
          </a:p>
        </p:txBody>
      </p:sp>
      <p:sp>
        <p:nvSpPr>
          <p:cNvPr id="6" name="Footer Placeholder 5">
            <a:extLst>
              <a:ext uri="{FF2B5EF4-FFF2-40B4-BE49-F238E27FC236}">
                <a16:creationId xmlns:a16="http://schemas.microsoft.com/office/drawing/2014/main" id="{FCF29C55-0F2E-2EEA-823A-D1C128A53416}"/>
              </a:ext>
            </a:extLst>
          </p:cNvPr>
          <p:cNvSpPr>
            <a:spLocks noGrp="1"/>
          </p:cNvSpPr>
          <p:nvPr>
            <p:ph type="ftr" sz="quarter" idx="11"/>
          </p:nvPr>
        </p:nvSpPr>
        <p:spPr/>
        <p:txBody>
          <a:bodyPr/>
          <a:lstStyle/>
          <a:p>
            <a:r>
              <a:rPr lang="fi-FI"/>
              <a:t>Presenter Name</a:t>
            </a:r>
          </a:p>
        </p:txBody>
      </p:sp>
      <p:sp>
        <p:nvSpPr>
          <p:cNvPr id="7" name="Slide Number Placeholder 6">
            <a:extLst>
              <a:ext uri="{FF2B5EF4-FFF2-40B4-BE49-F238E27FC236}">
                <a16:creationId xmlns:a16="http://schemas.microsoft.com/office/drawing/2014/main" id="{7AA8C97D-1A4E-B0F4-839E-4F69C9742E61}"/>
              </a:ext>
            </a:extLst>
          </p:cNvPr>
          <p:cNvSpPr>
            <a:spLocks noGrp="1"/>
          </p:cNvSpPr>
          <p:nvPr>
            <p:ph type="sldNum" sz="quarter" idx="12"/>
          </p:nvPr>
        </p:nvSpPr>
        <p:spPr/>
        <p:txBody>
          <a:bodyPr/>
          <a:lstStyle/>
          <a:p>
            <a:fld id="{D701140D-C14F-41CA-99FC-0EF83E8DA40A}" type="slidenum">
              <a:rPr lang="fi-FI" smtClean="0"/>
              <a:t>‹#›</a:t>
            </a:fld>
            <a:endParaRPr lang="fi-FI"/>
          </a:p>
        </p:txBody>
      </p:sp>
      <p:sp>
        <p:nvSpPr>
          <p:cNvPr id="12" name="Content Placeholder 3">
            <a:extLst>
              <a:ext uri="{FF2B5EF4-FFF2-40B4-BE49-F238E27FC236}">
                <a16:creationId xmlns:a16="http://schemas.microsoft.com/office/drawing/2014/main" id="{D2A1A8FC-ED18-02E4-A33A-C74DEBE3A1BD}"/>
              </a:ext>
            </a:extLst>
          </p:cNvPr>
          <p:cNvSpPr>
            <a:spLocks noGrp="1"/>
          </p:cNvSpPr>
          <p:nvPr>
            <p:ph sz="half" idx="13"/>
          </p:nvPr>
        </p:nvSpPr>
        <p:spPr>
          <a:xfrm>
            <a:off x="7968208" y="2205037"/>
            <a:ext cx="3168105" cy="3671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21205903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ection Header ">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41DE05B-FFAF-0858-13F9-0EB7AD3526CC}"/>
              </a:ext>
            </a:extLst>
          </p:cNvPr>
          <p:cNvSpPr>
            <a:spLocks noGrp="1"/>
          </p:cNvSpPr>
          <p:nvPr>
            <p:ph type="dt" sz="half" idx="10"/>
          </p:nvPr>
        </p:nvSpPr>
        <p:spPr/>
        <p:txBody>
          <a:bodyPr/>
          <a:lstStyle/>
          <a:p>
            <a:fld id="{C7B591D0-BA71-4930-90B6-9C26923BB7A4}" type="datetime1">
              <a:rPr lang="fi-FI" smtClean="0"/>
              <a:t>30.4.2024</a:t>
            </a:fld>
            <a:endParaRPr lang="fi-FI"/>
          </a:p>
        </p:txBody>
      </p:sp>
      <p:sp>
        <p:nvSpPr>
          <p:cNvPr id="5" name="Footer Placeholder 4">
            <a:extLst>
              <a:ext uri="{FF2B5EF4-FFF2-40B4-BE49-F238E27FC236}">
                <a16:creationId xmlns:a16="http://schemas.microsoft.com/office/drawing/2014/main" id="{06FD89D3-D829-039B-7727-4ABD59B9BD66}"/>
              </a:ext>
            </a:extLst>
          </p:cNvPr>
          <p:cNvSpPr>
            <a:spLocks noGrp="1"/>
          </p:cNvSpPr>
          <p:nvPr>
            <p:ph type="ftr" sz="quarter" idx="11"/>
          </p:nvPr>
        </p:nvSpPr>
        <p:spPr/>
        <p:txBody>
          <a:bodyPr/>
          <a:lstStyle/>
          <a:p>
            <a:r>
              <a:rPr lang="fi-FI"/>
              <a:t>Presenter Name</a:t>
            </a:r>
          </a:p>
        </p:txBody>
      </p:sp>
      <p:sp>
        <p:nvSpPr>
          <p:cNvPr id="6" name="Slide Number Placeholder 5">
            <a:extLst>
              <a:ext uri="{FF2B5EF4-FFF2-40B4-BE49-F238E27FC236}">
                <a16:creationId xmlns:a16="http://schemas.microsoft.com/office/drawing/2014/main" id="{700DE2EE-0379-76A8-D3FE-92AD796C4367}"/>
              </a:ext>
            </a:extLst>
          </p:cNvPr>
          <p:cNvSpPr>
            <a:spLocks noGrp="1"/>
          </p:cNvSpPr>
          <p:nvPr>
            <p:ph type="sldNum" sz="quarter" idx="12"/>
          </p:nvPr>
        </p:nvSpPr>
        <p:spPr/>
        <p:txBody>
          <a:bodyPr/>
          <a:lstStyle/>
          <a:p>
            <a:fld id="{D701140D-C14F-41CA-99FC-0EF83E8DA40A}" type="slidenum">
              <a:rPr lang="fi-FI" smtClean="0"/>
              <a:t>‹#›</a:t>
            </a:fld>
            <a:endParaRPr lang="fi-FI"/>
          </a:p>
        </p:txBody>
      </p:sp>
      <p:sp>
        <p:nvSpPr>
          <p:cNvPr id="9" name="Title 1">
            <a:extLst>
              <a:ext uri="{FF2B5EF4-FFF2-40B4-BE49-F238E27FC236}">
                <a16:creationId xmlns:a16="http://schemas.microsoft.com/office/drawing/2014/main" id="{7795DFD4-86D0-9FF1-D4D8-602EECF830DF}"/>
              </a:ext>
            </a:extLst>
          </p:cNvPr>
          <p:cNvSpPr>
            <a:spLocks noGrp="1"/>
          </p:cNvSpPr>
          <p:nvPr>
            <p:ph type="ctrTitle"/>
          </p:nvPr>
        </p:nvSpPr>
        <p:spPr>
          <a:xfrm>
            <a:off x="412647" y="3182779"/>
            <a:ext cx="11371365" cy="492443"/>
          </a:xfrm>
        </p:spPr>
        <p:txBody>
          <a:bodyPr wrap="square" anchor="ctr" anchorCtr="0">
            <a:spAutoFit/>
          </a:bodyPr>
          <a:lstStyle>
            <a:lvl1pPr algn="ctr">
              <a:lnSpc>
                <a:spcPct val="100000"/>
              </a:lnSpc>
              <a:defRPr sz="3200">
                <a:latin typeface="+mj-lt"/>
              </a:defRPr>
            </a:lvl1pPr>
          </a:lstStyle>
          <a:p>
            <a:r>
              <a:rPr lang="en-US" dirty="0"/>
              <a:t>Click to edit Master title style</a:t>
            </a:r>
            <a:endParaRPr lang="fi-FI" dirty="0"/>
          </a:p>
        </p:txBody>
      </p:sp>
    </p:spTree>
    <p:extLst>
      <p:ext uri="{BB962C8B-B14F-4D97-AF65-F5344CB8AC3E}">
        <p14:creationId xmlns:p14="http://schemas.microsoft.com/office/powerpoint/2010/main" val="4268008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Re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275C4-164C-69B1-48F1-6ABBCFDD4649}"/>
              </a:ext>
            </a:extLst>
          </p:cNvPr>
          <p:cNvSpPr>
            <a:spLocks noGrp="1"/>
          </p:cNvSpPr>
          <p:nvPr>
            <p:ph type="ctrTitle"/>
          </p:nvPr>
        </p:nvSpPr>
        <p:spPr>
          <a:xfrm>
            <a:off x="407988" y="2936557"/>
            <a:ext cx="9792468" cy="492443"/>
          </a:xfrm>
        </p:spPr>
        <p:txBody>
          <a:bodyPr anchor="b" anchorCtr="0">
            <a:spAutoFit/>
          </a:bodyPr>
          <a:lstStyle>
            <a:lvl1pPr algn="l">
              <a:lnSpc>
                <a:spcPct val="100000"/>
              </a:lnSpc>
              <a:defRPr sz="3200">
                <a:latin typeface="+mj-lt"/>
              </a:defRPr>
            </a:lvl1pPr>
          </a:lstStyle>
          <a:p>
            <a:r>
              <a:rPr lang="en-GB"/>
              <a:t>Click to edit Master title style</a:t>
            </a:r>
            <a:endParaRPr lang="fi-FI" dirty="0"/>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407988" y="3429000"/>
            <a:ext cx="9792468" cy="492443"/>
          </a:xfrm>
        </p:spPr>
        <p:txBody>
          <a:bodyPr>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dirty="0"/>
          </a:p>
        </p:txBody>
      </p:sp>
      <p:sp>
        <p:nvSpPr>
          <p:cNvPr id="11" name="Freeform 5">
            <a:extLst>
              <a:ext uri="{FF2B5EF4-FFF2-40B4-BE49-F238E27FC236}">
                <a16:creationId xmlns:a16="http://schemas.microsoft.com/office/drawing/2014/main" id="{B048024D-E928-1A47-E81D-E73CEDEC703F}"/>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Lst>
          </p:cNvPr>
          <p:cNvCxnSpPr>
            <a:cxnSpLocks/>
          </p:cNvCxnSpPr>
          <p:nvPr/>
        </p:nvCxnSpPr>
        <p:spPr>
          <a:xfrm>
            <a:off x="407368" y="2674624"/>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p>
            <a:fld id="{3CC0F3FC-0EDF-45C0-AFDE-15BC2427E73C}" type="datetime1">
              <a:rPr lang="fi-FI" smtClean="0"/>
              <a:t>30.4.2024</a:t>
            </a:fld>
            <a:endParaRPr lang="fi-FI" dirty="0"/>
          </a:p>
        </p:txBody>
      </p:sp>
      <p:sp>
        <p:nvSpPr>
          <p:cNvPr id="24" name="Footer Placeholder 23">
            <a:extLst>
              <a:ext uri="{FF2B5EF4-FFF2-40B4-BE49-F238E27FC236}">
                <a16:creationId xmlns:a16="http://schemas.microsoft.com/office/drawing/2014/main" id="{CB76FCA5-9DA7-BF02-3EBB-BC56DDA0FE1D}"/>
              </a:ext>
            </a:extLst>
          </p:cNvPr>
          <p:cNvSpPr>
            <a:spLocks noGrp="1"/>
          </p:cNvSpPr>
          <p:nvPr>
            <p:ph type="ftr" sz="quarter" idx="11"/>
          </p:nvPr>
        </p:nvSpPr>
        <p:spPr/>
        <p:txBody>
          <a:bodyPr/>
          <a:lstStyle/>
          <a:p>
            <a:r>
              <a:rPr lang="fi-FI"/>
              <a:t>Presenter Name</a:t>
            </a:r>
            <a:endParaRPr lang="fi-FI" dirty="0"/>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p>
            <a:fld id="{D701140D-C14F-41CA-99FC-0EF83E8DA40A}" type="slidenum">
              <a:rPr lang="fi-FI" smtClean="0"/>
              <a:pPr/>
              <a:t>‹#›</a:t>
            </a:fld>
            <a:endParaRPr lang="fi-FI" dirty="0"/>
          </a:p>
        </p:txBody>
      </p:sp>
    </p:spTree>
    <p:extLst>
      <p:ext uri="{BB962C8B-B14F-4D97-AF65-F5344CB8AC3E}">
        <p14:creationId xmlns:p14="http://schemas.microsoft.com/office/powerpoint/2010/main" val="4128900943"/>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Section Header Black">
    <p:bg>
      <p:bgPr>
        <a:solidFill>
          <a:schemeClr val="tx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41DE05B-FFAF-0858-13F9-0EB7AD3526CC}"/>
              </a:ext>
            </a:extLst>
          </p:cNvPr>
          <p:cNvSpPr>
            <a:spLocks noGrp="1"/>
          </p:cNvSpPr>
          <p:nvPr>
            <p:ph type="dt" sz="half" idx="10"/>
          </p:nvPr>
        </p:nvSpPr>
        <p:spPr/>
        <p:txBody>
          <a:bodyPr/>
          <a:lstStyle>
            <a:lvl1pPr>
              <a:defRPr>
                <a:solidFill>
                  <a:schemeClr val="bg1"/>
                </a:solidFill>
              </a:defRPr>
            </a:lvl1pPr>
          </a:lstStyle>
          <a:p>
            <a:fld id="{3E7D479A-DB2F-447E-9BA3-10E3683883B7}" type="datetime1">
              <a:rPr lang="fi-FI" smtClean="0"/>
              <a:t>30.4.2024</a:t>
            </a:fld>
            <a:endParaRPr lang="fi-FI"/>
          </a:p>
        </p:txBody>
      </p:sp>
      <p:sp>
        <p:nvSpPr>
          <p:cNvPr id="5" name="Footer Placeholder 4">
            <a:extLst>
              <a:ext uri="{FF2B5EF4-FFF2-40B4-BE49-F238E27FC236}">
                <a16:creationId xmlns:a16="http://schemas.microsoft.com/office/drawing/2014/main" id="{06FD89D3-D829-039B-7727-4ABD59B9BD66}"/>
              </a:ext>
            </a:extLst>
          </p:cNvPr>
          <p:cNvSpPr>
            <a:spLocks noGrp="1"/>
          </p:cNvSpPr>
          <p:nvPr>
            <p:ph type="ftr" sz="quarter" idx="11"/>
          </p:nvPr>
        </p:nvSpPr>
        <p:spPr/>
        <p:txBody>
          <a:bodyPr/>
          <a:lstStyle>
            <a:lvl1pPr>
              <a:defRPr>
                <a:solidFill>
                  <a:schemeClr val="bg1"/>
                </a:solidFill>
              </a:defRPr>
            </a:lvl1pPr>
          </a:lstStyle>
          <a:p>
            <a:r>
              <a:rPr lang="fi-FI"/>
              <a:t>Presenter Name</a:t>
            </a:r>
          </a:p>
        </p:txBody>
      </p:sp>
      <p:sp>
        <p:nvSpPr>
          <p:cNvPr id="6" name="Slide Number Placeholder 5">
            <a:extLst>
              <a:ext uri="{FF2B5EF4-FFF2-40B4-BE49-F238E27FC236}">
                <a16:creationId xmlns:a16="http://schemas.microsoft.com/office/drawing/2014/main" id="{700DE2EE-0379-76A8-D3FE-92AD796C4367}"/>
              </a:ext>
            </a:extLst>
          </p:cNvPr>
          <p:cNvSpPr>
            <a:spLocks noGrp="1"/>
          </p:cNvSpPr>
          <p:nvPr>
            <p:ph type="sldNum" sz="quarter" idx="12"/>
          </p:nvPr>
        </p:nvSpPr>
        <p:spPr/>
        <p:txBody>
          <a:bodyPr/>
          <a:lstStyle>
            <a:lvl1pPr>
              <a:defRPr>
                <a:solidFill>
                  <a:schemeClr val="bg1"/>
                </a:solidFill>
              </a:defRPr>
            </a:lvl1pPr>
          </a:lstStyle>
          <a:p>
            <a:fld id="{D701140D-C14F-41CA-99FC-0EF83E8DA40A}" type="slidenum">
              <a:rPr lang="fi-FI" smtClean="0"/>
              <a:pPr/>
              <a:t>‹#›</a:t>
            </a:fld>
            <a:endParaRPr lang="fi-FI"/>
          </a:p>
        </p:txBody>
      </p:sp>
      <p:sp>
        <p:nvSpPr>
          <p:cNvPr id="9" name="Title 1">
            <a:extLst>
              <a:ext uri="{FF2B5EF4-FFF2-40B4-BE49-F238E27FC236}">
                <a16:creationId xmlns:a16="http://schemas.microsoft.com/office/drawing/2014/main" id="{7795DFD4-86D0-9FF1-D4D8-602EECF830DF}"/>
              </a:ext>
            </a:extLst>
          </p:cNvPr>
          <p:cNvSpPr>
            <a:spLocks noGrp="1"/>
          </p:cNvSpPr>
          <p:nvPr>
            <p:ph type="ctrTitle"/>
          </p:nvPr>
        </p:nvSpPr>
        <p:spPr>
          <a:xfrm>
            <a:off x="412647" y="3182779"/>
            <a:ext cx="11371365" cy="492443"/>
          </a:xfrm>
        </p:spPr>
        <p:txBody>
          <a:bodyPr wrap="square" anchor="ctr" anchorCtr="0">
            <a:spAutoFit/>
          </a:bodyPr>
          <a:lstStyle>
            <a:lvl1pPr algn="ctr">
              <a:lnSpc>
                <a:spcPct val="100000"/>
              </a:lnSpc>
              <a:defRPr sz="3200">
                <a:solidFill>
                  <a:schemeClr val="bg1"/>
                </a:solidFill>
                <a:latin typeface="+mj-lt"/>
              </a:defRPr>
            </a:lvl1pPr>
          </a:lstStyle>
          <a:p>
            <a:r>
              <a:rPr lang="en-US" dirty="0"/>
              <a:t>Click to edit Master title style</a:t>
            </a:r>
            <a:endParaRPr lang="fi-FI" dirty="0"/>
          </a:p>
        </p:txBody>
      </p:sp>
      <p:sp>
        <p:nvSpPr>
          <p:cNvPr id="2" name="Freeform 5">
            <a:extLst>
              <a:ext uri="{FF2B5EF4-FFF2-40B4-BE49-F238E27FC236}">
                <a16:creationId xmlns:a16="http://schemas.microsoft.com/office/drawing/2014/main" id="{5A269375-E1A8-C31B-7E8E-7F024302667C}"/>
              </a:ext>
            </a:extLst>
          </p:cNvPr>
          <p:cNvSpPr>
            <a:spLocks noChangeAspect="1" noEditPoints="1"/>
          </p:cNvSpPr>
          <p:nvPr userDrawn="1"/>
        </p:nvSpPr>
        <p:spPr bwMode="auto">
          <a:xfrm>
            <a:off x="407988" y="6165304"/>
            <a:ext cx="385958" cy="288000"/>
          </a:xfrm>
          <a:custGeom>
            <a:avLst/>
            <a:gdLst>
              <a:gd name="T0" fmla="*/ 1576 w 1576"/>
              <a:gd name="T1" fmla="*/ 408 h 1176"/>
              <a:gd name="T2" fmla="*/ 1507 w 1576"/>
              <a:gd name="T3" fmla="*/ 815 h 1176"/>
              <a:gd name="T4" fmla="*/ 1350 w 1576"/>
              <a:gd name="T5" fmla="*/ 815 h 1176"/>
              <a:gd name="T6" fmla="*/ 1293 w 1576"/>
              <a:gd name="T7" fmla="*/ 408 h 1176"/>
              <a:gd name="T8" fmla="*/ 1293 w 1576"/>
              <a:gd name="T9" fmla="*/ 0 h 1176"/>
              <a:gd name="T10" fmla="*/ 1576 w 1576"/>
              <a:gd name="T11" fmla="*/ 0 h 1176"/>
              <a:gd name="T12" fmla="*/ 1576 w 1576"/>
              <a:gd name="T13" fmla="*/ 408 h 1176"/>
              <a:gd name="T14" fmla="*/ 740 w 1576"/>
              <a:gd name="T15" fmla="*/ 733 h 1176"/>
              <a:gd name="T16" fmla="*/ 595 w 1576"/>
              <a:gd name="T17" fmla="*/ 315 h 1176"/>
              <a:gd name="T18" fmla="*/ 450 w 1576"/>
              <a:gd name="T19" fmla="*/ 733 h 1176"/>
              <a:gd name="T20" fmla="*/ 740 w 1576"/>
              <a:gd name="T21" fmla="*/ 733 h 1176"/>
              <a:gd name="T22" fmla="*/ 1190 w 1576"/>
              <a:gd name="T23" fmla="*/ 1176 h 1176"/>
              <a:gd name="T24" fmla="*/ 893 w 1576"/>
              <a:gd name="T25" fmla="*/ 1176 h 1176"/>
              <a:gd name="T26" fmla="*/ 822 w 1576"/>
              <a:gd name="T27" fmla="*/ 968 h 1176"/>
              <a:gd name="T28" fmla="*/ 368 w 1576"/>
              <a:gd name="T29" fmla="*/ 968 h 1176"/>
              <a:gd name="T30" fmla="*/ 296 w 1576"/>
              <a:gd name="T31" fmla="*/ 1176 h 1176"/>
              <a:gd name="T32" fmla="*/ 0 w 1576"/>
              <a:gd name="T33" fmla="*/ 1176 h 1176"/>
              <a:gd name="T34" fmla="*/ 209 w 1576"/>
              <a:gd name="T35" fmla="*/ 588 h 1176"/>
              <a:gd name="T36" fmla="*/ 418 w 1576"/>
              <a:gd name="T37" fmla="*/ 0 h 1176"/>
              <a:gd name="T38" fmla="*/ 773 w 1576"/>
              <a:gd name="T39" fmla="*/ 0 h 1176"/>
              <a:gd name="T40" fmla="*/ 981 w 1576"/>
              <a:gd name="T41" fmla="*/ 588 h 1176"/>
              <a:gd name="T42" fmla="*/ 1190 w 1576"/>
              <a:gd name="T43" fmla="*/ 1176 h 1176"/>
              <a:gd name="T44" fmla="*/ 1301 w 1576"/>
              <a:gd name="T45" fmla="*/ 1176 h 1176"/>
              <a:gd name="T46" fmla="*/ 1301 w 1576"/>
              <a:gd name="T47" fmla="*/ 910 h 1176"/>
              <a:gd name="T48" fmla="*/ 1568 w 1576"/>
              <a:gd name="T49" fmla="*/ 910 h 1176"/>
              <a:gd name="T50" fmla="*/ 1568 w 1576"/>
              <a:gd name="T51" fmla="*/ 1176 h 1176"/>
              <a:gd name="T52" fmla="*/ 1301 w 1576"/>
              <a:gd name="T53" fmla="*/ 1176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76" h="1176">
                <a:moveTo>
                  <a:pt x="1576" y="408"/>
                </a:moveTo>
                <a:lnTo>
                  <a:pt x="1507" y="815"/>
                </a:lnTo>
                <a:lnTo>
                  <a:pt x="1350" y="815"/>
                </a:lnTo>
                <a:lnTo>
                  <a:pt x="1293" y="408"/>
                </a:lnTo>
                <a:lnTo>
                  <a:pt x="1293" y="0"/>
                </a:lnTo>
                <a:lnTo>
                  <a:pt x="1576" y="0"/>
                </a:lnTo>
                <a:lnTo>
                  <a:pt x="1576" y="408"/>
                </a:lnTo>
                <a:close/>
                <a:moveTo>
                  <a:pt x="740" y="733"/>
                </a:moveTo>
                <a:lnTo>
                  <a:pt x="595" y="315"/>
                </a:lnTo>
                <a:lnTo>
                  <a:pt x="450" y="733"/>
                </a:lnTo>
                <a:lnTo>
                  <a:pt x="740" y="733"/>
                </a:lnTo>
                <a:close/>
                <a:moveTo>
                  <a:pt x="1190" y="1176"/>
                </a:moveTo>
                <a:lnTo>
                  <a:pt x="893" y="1176"/>
                </a:lnTo>
                <a:lnTo>
                  <a:pt x="822" y="968"/>
                </a:lnTo>
                <a:lnTo>
                  <a:pt x="368" y="968"/>
                </a:lnTo>
                <a:lnTo>
                  <a:pt x="296" y="1176"/>
                </a:lnTo>
                <a:lnTo>
                  <a:pt x="0" y="1176"/>
                </a:lnTo>
                <a:lnTo>
                  <a:pt x="209" y="588"/>
                </a:lnTo>
                <a:lnTo>
                  <a:pt x="418" y="0"/>
                </a:lnTo>
                <a:lnTo>
                  <a:pt x="773" y="0"/>
                </a:lnTo>
                <a:lnTo>
                  <a:pt x="981" y="588"/>
                </a:lnTo>
                <a:lnTo>
                  <a:pt x="1190" y="1176"/>
                </a:lnTo>
                <a:close/>
                <a:moveTo>
                  <a:pt x="1301" y="1176"/>
                </a:moveTo>
                <a:lnTo>
                  <a:pt x="1301" y="910"/>
                </a:lnTo>
                <a:lnTo>
                  <a:pt x="1568" y="910"/>
                </a:lnTo>
                <a:lnTo>
                  <a:pt x="1568" y="1176"/>
                </a:lnTo>
                <a:lnTo>
                  <a:pt x="1301" y="117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1678250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ection Header Blue">
    <p:bg>
      <p:bgPr>
        <a:solidFill>
          <a:schemeClr val="accent3"/>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41DE05B-FFAF-0858-13F9-0EB7AD3526CC}"/>
              </a:ext>
            </a:extLst>
          </p:cNvPr>
          <p:cNvSpPr>
            <a:spLocks noGrp="1"/>
          </p:cNvSpPr>
          <p:nvPr>
            <p:ph type="dt" sz="half" idx="10"/>
          </p:nvPr>
        </p:nvSpPr>
        <p:spPr/>
        <p:txBody>
          <a:bodyPr/>
          <a:lstStyle/>
          <a:p>
            <a:fld id="{3FC7E360-DC58-451D-88AB-8D5FAB6EAF21}" type="datetime1">
              <a:rPr lang="fi-FI" smtClean="0"/>
              <a:t>30.4.2024</a:t>
            </a:fld>
            <a:endParaRPr lang="fi-FI"/>
          </a:p>
        </p:txBody>
      </p:sp>
      <p:sp>
        <p:nvSpPr>
          <p:cNvPr id="5" name="Footer Placeholder 4">
            <a:extLst>
              <a:ext uri="{FF2B5EF4-FFF2-40B4-BE49-F238E27FC236}">
                <a16:creationId xmlns:a16="http://schemas.microsoft.com/office/drawing/2014/main" id="{06FD89D3-D829-039B-7727-4ABD59B9BD66}"/>
              </a:ext>
            </a:extLst>
          </p:cNvPr>
          <p:cNvSpPr>
            <a:spLocks noGrp="1"/>
          </p:cNvSpPr>
          <p:nvPr>
            <p:ph type="ftr" sz="quarter" idx="11"/>
          </p:nvPr>
        </p:nvSpPr>
        <p:spPr/>
        <p:txBody>
          <a:bodyPr/>
          <a:lstStyle/>
          <a:p>
            <a:r>
              <a:rPr lang="fi-FI"/>
              <a:t>Presenter Name</a:t>
            </a:r>
          </a:p>
        </p:txBody>
      </p:sp>
      <p:sp>
        <p:nvSpPr>
          <p:cNvPr id="6" name="Slide Number Placeholder 5">
            <a:extLst>
              <a:ext uri="{FF2B5EF4-FFF2-40B4-BE49-F238E27FC236}">
                <a16:creationId xmlns:a16="http://schemas.microsoft.com/office/drawing/2014/main" id="{700DE2EE-0379-76A8-D3FE-92AD796C4367}"/>
              </a:ext>
            </a:extLst>
          </p:cNvPr>
          <p:cNvSpPr>
            <a:spLocks noGrp="1"/>
          </p:cNvSpPr>
          <p:nvPr>
            <p:ph type="sldNum" sz="quarter" idx="12"/>
          </p:nvPr>
        </p:nvSpPr>
        <p:spPr/>
        <p:txBody>
          <a:bodyPr/>
          <a:lstStyle/>
          <a:p>
            <a:fld id="{D701140D-C14F-41CA-99FC-0EF83E8DA40A}" type="slidenum">
              <a:rPr lang="fi-FI" smtClean="0"/>
              <a:t>‹#›</a:t>
            </a:fld>
            <a:endParaRPr lang="fi-FI"/>
          </a:p>
        </p:txBody>
      </p:sp>
      <p:sp>
        <p:nvSpPr>
          <p:cNvPr id="9" name="Title 1">
            <a:extLst>
              <a:ext uri="{FF2B5EF4-FFF2-40B4-BE49-F238E27FC236}">
                <a16:creationId xmlns:a16="http://schemas.microsoft.com/office/drawing/2014/main" id="{7795DFD4-86D0-9FF1-D4D8-602EECF830DF}"/>
              </a:ext>
            </a:extLst>
          </p:cNvPr>
          <p:cNvSpPr>
            <a:spLocks noGrp="1"/>
          </p:cNvSpPr>
          <p:nvPr>
            <p:ph type="ctrTitle"/>
          </p:nvPr>
        </p:nvSpPr>
        <p:spPr>
          <a:xfrm>
            <a:off x="412647" y="3182779"/>
            <a:ext cx="11371365" cy="492443"/>
          </a:xfrm>
        </p:spPr>
        <p:txBody>
          <a:bodyPr wrap="square" anchor="ctr" anchorCtr="0">
            <a:spAutoFit/>
          </a:bodyPr>
          <a:lstStyle>
            <a:lvl1pPr algn="ctr">
              <a:lnSpc>
                <a:spcPct val="100000"/>
              </a:lnSpc>
              <a:defRPr sz="3200">
                <a:latin typeface="+mj-lt"/>
              </a:defRPr>
            </a:lvl1pPr>
          </a:lstStyle>
          <a:p>
            <a:r>
              <a:rPr lang="en-US" dirty="0"/>
              <a:t>Click to edit Master title style</a:t>
            </a:r>
            <a:endParaRPr lang="fi-FI" dirty="0"/>
          </a:p>
        </p:txBody>
      </p:sp>
    </p:spTree>
    <p:extLst>
      <p:ext uri="{BB962C8B-B14F-4D97-AF65-F5344CB8AC3E}">
        <p14:creationId xmlns:p14="http://schemas.microsoft.com/office/powerpoint/2010/main" val="34831382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ection Header Red">
    <p:bg>
      <p:bgPr>
        <a:solidFill>
          <a:schemeClr val="accent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41DE05B-FFAF-0858-13F9-0EB7AD3526CC}"/>
              </a:ext>
            </a:extLst>
          </p:cNvPr>
          <p:cNvSpPr>
            <a:spLocks noGrp="1"/>
          </p:cNvSpPr>
          <p:nvPr>
            <p:ph type="dt" sz="half" idx="10"/>
          </p:nvPr>
        </p:nvSpPr>
        <p:spPr/>
        <p:txBody>
          <a:bodyPr/>
          <a:lstStyle/>
          <a:p>
            <a:fld id="{254148EE-D9C2-44B2-87A1-0DAC0DC35107}" type="datetime1">
              <a:rPr lang="fi-FI" smtClean="0"/>
              <a:t>30.4.2024</a:t>
            </a:fld>
            <a:endParaRPr lang="fi-FI"/>
          </a:p>
        </p:txBody>
      </p:sp>
      <p:sp>
        <p:nvSpPr>
          <p:cNvPr id="5" name="Footer Placeholder 4">
            <a:extLst>
              <a:ext uri="{FF2B5EF4-FFF2-40B4-BE49-F238E27FC236}">
                <a16:creationId xmlns:a16="http://schemas.microsoft.com/office/drawing/2014/main" id="{06FD89D3-D829-039B-7727-4ABD59B9BD66}"/>
              </a:ext>
            </a:extLst>
          </p:cNvPr>
          <p:cNvSpPr>
            <a:spLocks noGrp="1"/>
          </p:cNvSpPr>
          <p:nvPr>
            <p:ph type="ftr" sz="quarter" idx="11"/>
          </p:nvPr>
        </p:nvSpPr>
        <p:spPr/>
        <p:txBody>
          <a:bodyPr/>
          <a:lstStyle/>
          <a:p>
            <a:r>
              <a:rPr lang="fi-FI"/>
              <a:t>Presenter Name</a:t>
            </a:r>
          </a:p>
        </p:txBody>
      </p:sp>
      <p:sp>
        <p:nvSpPr>
          <p:cNvPr id="6" name="Slide Number Placeholder 5">
            <a:extLst>
              <a:ext uri="{FF2B5EF4-FFF2-40B4-BE49-F238E27FC236}">
                <a16:creationId xmlns:a16="http://schemas.microsoft.com/office/drawing/2014/main" id="{700DE2EE-0379-76A8-D3FE-92AD796C4367}"/>
              </a:ext>
            </a:extLst>
          </p:cNvPr>
          <p:cNvSpPr>
            <a:spLocks noGrp="1"/>
          </p:cNvSpPr>
          <p:nvPr>
            <p:ph type="sldNum" sz="quarter" idx="12"/>
          </p:nvPr>
        </p:nvSpPr>
        <p:spPr/>
        <p:txBody>
          <a:bodyPr/>
          <a:lstStyle/>
          <a:p>
            <a:fld id="{D701140D-C14F-41CA-99FC-0EF83E8DA40A}" type="slidenum">
              <a:rPr lang="fi-FI" smtClean="0"/>
              <a:t>‹#›</a:t>
            </a:fld>
            <a:endParaRPr lang="fi-FI"/>
          </a:p>
        </p:txBody>
      </p:sp>
      <p:sp>
        <p:nvSpPr>
          <p:cNvPr id="9" name="Title 1">
            <a:extLst>
              <a:ext uri="{FF2B5EF4-FFF2-40B4-BE49-F238E27FC236}">
                <a16:creationId xmlns:a16="http://schemas.microsoft.com/office/drawing/2014/main" id="{7795DFD4-86D0-9FF1-D4D8-602EECF830DF}"/>
              </a:ext>
            </a:extLst>
          </p:cNvPr>
          <p:cNvSpPr>
            <a:spLocks noGrp="1"/>
          </p:cNvSpPr>
          <p:nvPr>
            <p:ph type="ctrTitle"/>
          </p:nvPr>
        </p:nvSpPr>
        <p:spPr>
          <a:xfrm>
            <a:off x="412647" y="3182779"/>
            <a:ext cx="11371365" cy="492443"/>
          </a:xfrm>
        </p:spPr>
        <p:txBody>
          <a:bodyPr wrap="square" anchor="ctr" anchorCtr="0">
            <a:spAutoFit/>
          </a:bodyPr>
          <a:lstStyle>
            <a:lvl1pPr algn="ctr">
              <a:lnSpc>
                <a:spcPct val="100000"/>
              </a:lnSpc>
              <a:defRPr sz="3200">
                <a:latin typeface="+mj-lt"/>
              </a:defRPr>
            </a:lvl1pPr>
          </a:lstStyle>
          <a:p>
            <a:r>
              <a:rPr lang="en-US" dirty="0"/>
              <a:t>Click to edit Master title style</a:t>
            </a:r>
            <a:endParaRPr lang="fi-FI" dirty="0"/>
          </a:p>
        </p:txBody>
      </p:sp>
    </p:spTree>
    <p:extLst>
      <p:ext uri="{BB962C8B-B14F-4D97-AF65-F5344CB8AC3E}">
        <p14:creationId xmlns:p14="http://schemas.microsoft.com/office/powerpoint/2010/main" val="8753090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ection Header Yellow">
    <p:bg>
      <p:bgPr>
        <a:solidFill>
          <a:schemeClr val="accent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41DE05B-FFAF-0858-13F9-0EB7AD3526CC}"/>
              </a:ext>
            </a:extLst>
          </p:cNvPr>
          <p:cNvSpPr>
            <a:spLocks noGrp="1"/>
          </p:cNvSpPr>
          <p:nvPr>
            <p:ph type="dt" sz="half" idx="10"/>
          </p:nvPr>
        </p:nvSpPr>
        <p:spPr/>
        <p:txBody>
          <a:bodyPr/>
          <a:lstStyle/>
          <a:p>
            <a:fld id="{BAB5BAE1-440C-4375-9AB8-FBF655257209}" type="datetime1">
              <a:rPr lang="fi-FI" smtClean="0"/>
              <a:t>30.4.2024</a:t>
            </a:fld>
            <a:endParaRPr lang="fi-FI"/>
          </a:p>
        </p:txBody>
      </p:sp>
      <p:sp>
        <p:nvSpPr>
          <p:cNvPr id="5" name="Footer Placeholder 4">
            <a:extLst>
              <a:ext uri="{FF2B5EF4-FFF2-40B4-BE49-F238E27FC236}">
                <a16:creationId xmlns:a16="http://schemas.microsoft.com/office/drawing/2014/main" id="{06FD89D3-D829-039B-7727-4ABD59B9BD66}"/>
              </a:ext>
            </a:extLst>
          </p:cNvPr>
          <p:cNvSpPr>
            <a:spLocks noGrp="1"/>
          </p:cNvSpPr>
          <p:nvPr>
            <p:ph type="ftr" sz="quarter" idx="11"/>
          </p:nvPr>
        </p:nvSpPr>
        <p:spPr/>
        <p:txBody>
          <a:bodyPr/>
          <a:lstStyle/>
          <a:p>
            <a:r>
              <a:rPr lang="fi-FI"/>
              <a:t>Presenter Name</a:t>
            </a:r>
          </a:p>
        </p:txBody>
      </p:sp>
      <p:sp>
        <p:nvSpPr>
          <p:cNvPr id="6" name="Slide Number Placeholder 5">
            <a:extLst>
              <a:ext uri="{FF2B5EF4-FFF2-40B4-BE49-F238E27FC236}">
                <a16:creationId xmlns:a16="http://schemas.microsoft.com/office/drawing/2014/main" id="{700DE2EE-0379-76A8-D3FE-92AD796C4367}"/>
              </a:ext>
            </a:extLst>
          </p:cNvPr>
          <p:cNvSpPr>
            <a:spLocks noGrp="1"/>
          </p:cNvSpPr>
          <p:nvPr>
            <p:ph type="sldNum" sz="quarter" idx="12"/>
          </p:nvPr>
        </p:nvSpPr>
        <p:spPr/>
        <p:txBody>
          <a:bodyPr/>
          <a:lstStyle/>
          <a:p>
            <a:fld id="{D701140D-C14F-41CA-99FC-0EF83E8DA40A}" type="slidenum">
              <a:rPr lang="fi-FI" smtClean="0"/>
              <a:t>‹#›</a:t>
            </a:fld>
            <a:endParaRPr lang="fi-FI"/>
          </a:p>
        </p:txBody>
      </p:sp>
      <p:sp>
        <p:nvSpPr>
          <p:cNvPr id="9" name="Title 1">
            <a:extLst>
              <a:ext uri="{FF2B5EF4-FFF2-40B4-BE49-F238E27FC236}">
                <a16:creationId xmlns:a16="http://schemas.microsoft.com/office/drawing/2014/main" id="{7795DFD4-86D0-9FF1-D4D8-602EECF830DF}"/>
              </a:ext>
            </a:extLst>
          </p:cNvPr>
          <p:cNvSpPr>
            <a:spLocks noGrp="1"/>
          </p:cNvSpPr>
          <p:nvPr>
            <p:ph type="ctrTitle"/>
          </p:nvPr>
        </p:nvSpPr>
        <p:spPr>
          <a:xfrm>
            <a:off x="412647" y="3182779"/>
            <a:ext cx="11371365" cy="492443"/>
          </a:xfrm>
        </p:spPr>
        <p:txBody>
          <a:bodyPr wrap="square" anchor="ctr" anchorCtr="0">
            <a:spAutoFit/>
          </a:bodyPr>
          <a:lstStyle>
            <a:lvl1pPr algn="ctr">
              <a:lnSpc>
                <a:spcPct val="100000"/>
              </a:lnSpc>
              <a:defRPr sz="3200">
                <a:latin typeface="+mj-lt"/>
              </a:defRPr>
            </a:lvl1pPr>
          </a:lstStyle>
          <a:p>
            <a:r>
              <a:rPr lang="en-US" dirty="0"/>
              <a:t>Click to edit Master title style</a:t>
            </a:r>
            <a:endParaRPr lang="fi-FI" dirty="0"/>
          </a:p>
        </p:txBody>
      </p:sp>
    </p:spTree>
    <p:extLst>
      <p:ext uri="{BB962C8B-B14F-4D97-AF65-F5344CB8AC3E}">
        <p14:creationId xmlns:p14="http://schemas.microsoft.com/office/powerpoint/2010/main" val="6570951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ontent and Picture ">
    <p:spTree>
      <p:nvGrpSpPr>
        <p:cNvPr id="1" name=""/>
        <p:cNvGrpSpPr/>
        <p:nvPr/>
      </p:nvGrpSpPr>
      <p:grpSpPr>
        <a:xfrm>
          <a:off x="0" y="0"/>
          <a:ext cx="0" cy="0"/>
          <a:chOff x="0" y="0"/>
          <a:chExt cx="0" cy="0"/>
        </a:xfrm>
      </p:grpSpPr>
      <p:sp>
        <p:nvSpPr>
          <p:cNvPr id="8" name="Picture Placeholder 9">
            <a:extLst>
              <a:ext uri="{FF2B5EF4-FFF2-40B4-BE49-F238E27FC236}">
                <a16:creationId xmlns:a16="http://schemas.microsoft.com/office/drawing/2014/main" id="{A2F443A1-A369-99FA-DAC7-9F6B92627CCE}"/>
              </a:ext>
            </a:extLst>
          </p:cNvPr>
          <p:cNvSpPr>
            <a:spLocks noGrp="1"/>
          </p:cNvSpPr>
          <p:nvPr>
            <p:ph type="pic" sz="quarter" idx="13" hasCustomPrompt="1"/>
          </p:nvPr>
        </p:nvSpPr>
        <p:spPr>
          <a:xfrm>
            <a:off x="6096000" y="0"/>
            <a:ext cx="6096000" cy="6858000"/>
          </a:xfrm>
          <a:solidFill>
            <a:schemeClr val="bg2"/>
          </a:solidFill>
        </p:spPr>
        <p:txBody>
          <a:bodyPr vert="horz" lIns="0" tIns="0" rIns="0" bIns="0" rtlCol="0" anchor="t" anchorCtr="0">
            <a:noAutofit/>
          </a:bodyPr>
          <a:lstStyle>
            <a:lvl1pPr>
              <a:defRPr lang="fi-FI" sz="1200" noProof="1"/>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p:txBody>
      </p:sp>
      <p:sp>
        <p:nvSpPr>
          <p:cNvPr id="2" name="Title 1">
            <a:extLst>
              <a:ext uri="{FF2B5EF4-FFF2-40B4-BE49-F238E27FC236}">
                <a16:creationId xmlns:a16="http://schemas.microsoft.com/office/drawing/2014/main" id="{21B56FBF-088F-1B9C-4741-7B63EF764C97}"/>
              </a:ext>
            </a:extLst>
          </p:cNvPr>
          <p:cNvSpPr>
            <a:spLocks noGrp="1"/>
          </p:cNvSpPr>
          <p:nvPr>
            <p:ph type="title"/>
          </p:nvPr>
        </p:nvSpPr>
        <p:spPr>
          <a:xfrm>
            <a:off x="407987" y="404813"/>
            <a:ext cx="5327973" cy="1079971"/>
          </a:xfrm>
        </p:spPr>
        <p:txBody>
          <a:bodyPr/>
          <a:lstStyle>
            <a:lvl1pPr>
              <a:defRPr sz="3000" baseline="0"/>
            </a:lvl1pPr>
          </a:lstStyle>
          <a:p>
            <a:r>
              <a:rPr lang="en-US" dirty="0"/>
              <a:t>Click to edit Master title style</a:t>
            </a:r>
            <a:endParaRPr lang="fi-FI" dirty="0"/>
          </a:p>
        </p:txBody>
      </p:sp>
      <p:sp>
        <p:nvSpPr>
          <p:cNvPr id="3" name="Content Placeholder 2">
            <a:extLst>
              <a:ext uri="{FF2B5EF4-FFF2-40B4-BE49-F238E27FC236}">
                <a16:creationId xmlns:a16="http://schemas.microsoft.com/office/drawing/2014/main" id="{94FE4CDE-4B4B-6499-1855-DD7A0DEF5AC1}"/>
              </a:ext>
            </a:extLst>
          </p:cNvPr>
          <p:cNvSpPr>
            <a:spLocks noGrp="1"/>
          </p:cNvSpPr>
          <p:nvPr>
            <p:ph sz="half" idx="1"/>
          </p:nvPr>
        </p:nvSpPr>
        <p:spPr>
          <a:xfrm>
            <a:off x="407988" y="2205037"/>
            <a:ext cx="5327972" cy="36718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4" name="Date Placeholder 3">
            <a:extLst>
              <a:ext uri="{FF2B5EF4-FFF2-40B4-BE49-F238E27FC236}">
                <a16:creationId xmlns:a16="http://schemas.microsoft.com/office/drawing/2014/main" id="{10F2C7BC-AA75-561B-AC06-1034496152FA}"/>
              </a:ext>
            </a:extLst>
          </p:cNvPr>
          <p:cNvSpPr>
            <a:spLocks noGrp="1"/>
          </p:cNvSpPr>
          <p:nvPr>
            <p:ph type="dt" sz="half" idx="14"/>
          </p:nvPr>
        </p:nvSpPr>
        <p:spPr/>
        <p:txBody>
          <a:bodyPr/>
          <a:lstStyle/>
          <a:p>
            <a:fld id="{5B1C5049-DAE1-4EBF-A7B2-0C7C354C206B}" type="datetime1">
              <a:rPr lang="fi-FI" smtClean="0"/>
              <a:t>30.4.2024</a:t>
            </a:fld>
            <a:endParaRPr lang="fi-FI" dirty="0"/>
          </a:p>
        </p:txBody>
      </p:sp>
      <p:sp>
        <p:nvSpPr>
          <p:cNvPr id="9" name="Footer Placeholder 8">
            <a:extLst>
              <a:ext uri="{FF2B5EF4-FFF2-40B4-BE49-F238E27FC236}">
                <a16:creationId xmlns:a16="http://schemas.microsoft.com/office/drawing/2014/main" id="{3EC51CAF-7174-FC82-643D-1D327D11943D}"/>
              </a:ext>
            </a:extLst>
          </p:cNvPr>
          <p:cNvSpPr>
            <a:spLocks noGrp="1"/>
          </p:cNvSpPr>
          <p:nvPr>
            <p:ph type="ftr" sz="quarter" idx="15"/>
          </p:nvPr>
        </p:nvSpPr>
        <p:spPr/>
        <p:txBody>
          <a:bodyPr/>
          <a:lstStyle/>
          <a:p>
            <a:r>
              <a:rPr lang="fi-FI"/>
              <a:t>Presenter Name</a:t>
            </a:r>
            <a:endParaRPr lang="fi-FI" dirty="0"/>
          </a:p>
        </p:txBody>
      </p:sp>
      <p:sp>
        <p:nvSpPr>
          <p:cNvPr id="10" name="Slide Number Placeholder 9">
            <a:extLst>
              <a:ext uri="{FF2B5EF4-FFF2-40B4-BE49-F238E27FC236}">
                <a16:creationId xmlns:a16="http://schemas.microsoft.com/office/drawing/2014/main" id="{59484465-F54B-AF10-4DE5-9408CEC67995}"/>
              </a:ext>
            </a:extLst>
          </p:cNvPr>
          <p:cNvSpPr>
            <a:spLocks noGrp="1"/>
          </p:cNvSpPr>
          <p:nvPr>
            <p:ph type="sldNum" sz="quarter" idx="16"/>
          </p:nvPr>
        </p:nvSpPr>
        <p:spPr/>
        <p:txBody>
          <a:bodyPr/>
          <a:lstStyle/>
          <a:p>
            <a:fld id="{D701140D-C14F-41CA-99FC-0EF83E8DA40A}" type="slidenum">
              <a:rPr lang="fi-FI" smtClean="0"/>
              <a:pPr/>
              <a:t>‹#›</a:t>
            </a:fld>
            <a:endParaRPr lang="fi-FI" dirty="0"/>
          </a:p>
        </p:txBody>
      </p:sp>
    </p:spTree>
    <p:extLst>
      <p:ext uri="{BB962C8B-B14F-4D97-AF65-F5344CB8AC3E}">
        <p14:creationId xmlns:p14="http://schemas.microsoft.com/office/powerpoint/2010/main" val="21682666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Content and Picture Black">
    <p:bg>
      <p:bgPr>
        <a:solidFill>
          <a:schemeClr val="tx1"/>
        </a:solidFill>
        <a:effectLst/>
      </p:bgPr>
    </p:bg>
    <p:spTree>
      <p:nvGrpSpPr>
        <p:cNvPr id="1" name=""/>
        <p:cNvGrpSpPr/>
        <p:nvPr/>
      </p:nvGrpSpPr>
      <p:grpSpPr>
        <a:xfrm>
          <a:off x="0" y="0"/>
          <a:ext cx="0" cy="0"/>
          <a:chOff x="0" y="0"/>
          <a:chExt cx="0" cy="0"/>
        </a:xfrm>
      </p:grpSpPr>
      <p:sp>
        <p:nvSpPr>
          <p:cNvPr id="8" name="Picture Placeholder 9">
            <a:extLst>
              <a:ext uri="{FF2B5EF4-FFF2-40B4-BE49-F238E27FC236}">
                <a16:creationId xmlns:a16="http://schemas.microsoft.com/office/drawing/2014/main" id="{A2F443A1-A369-99FA-DAC7-9F6B92627CCE}"/>
              </a:ext>
            </a:extLst>
          </p:cNvPr>
          <p:cNvSpPr>
            <a:spLocks noGrp="1"/>
          </p:cNvSpPr>
          <p:nvPr>
            <p:ph type="pic" sz="quarter" idx="13" hasCustomPrompt="1"/>
          </p:nvPr>
        </p:nvSpPr>
        <p:spPr>
          <a:xfrm>
            <a:off x="6096000" y="0"/>
            <a:ext cx="6096000" cy="6858000"/>
          </a:xfrm>
          <a:solidFill>
            <a:schemeClr val="bg2"/>
          </a:solidFill>
        </p:spPr>
        <p:txBody>
          <a:bodyPr vert="horz" lIns="0" tIns="0" rIns="0" bIns="0" rtlCol="0" anchor="t" anchorCtr="0">
            <a:noAutofit/>
          </a:bodyPr>
          <a:lstStyle>
            <a:lvl1pPr>
              <a:defRPr lang="fi-FI" sz="1200" noProof="1"/>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p:txBody>
      </p:sp>
      <p:sp>
        <p:nvSpPr>
          <p:cNvPr id="2" name="Title 1">
            <a:extLst>
              <a:ext uri="{FF2B5EF4-FFF2-40B4-BE49-F238E27FC236}">
                <a16:creationId xmlns:a16="http://schemas.microsoft.com/office/drawing/2014/main" id="{21B56FBF-088F-1B9C-4741-7B63EF764C97}"/>
              </a:ext>
            </a:extLst>
          </p:cNvPr>
          <p:cNvSpPr>
            <a:spLocks noGrp="1"/>
          </p:cNvSpPr>
          <p:nvPr>
            <p:ph type="title"/>
          </p:nvPr>
        </p:nvSpPr>
        <p:spPr>
          <a:xfrm>
            <a:off x="407987" y="404813"/>
            <a:ext cx="5327973" cy="1079971"/>
          </a:xfrm>
        </p:spPr>
        <p:txBody>
          <a:bodyPr/>
          <a:lstStyle>
            <a:lvl1pPr>
              <a:defRPr sz="3000" baseline="0">
                <a:solidFill>
                  <a:schemeClr val="bg1"/>
                </a:solidFill>
              </a:defRPr>
            </a:lvl1pPr>
          </a:lstStyle>
          <a:p>
            <a:r>
              <a:rPr lang="en-US" dirty="0"/>
              <a:t>Click to edit Master title style</a:t>
            </a:r>
            <a:endParaRPr lang="fi-FI" dirty="0"/>
          </a:p>
        </p:txBody>
      </p:sp>
      <p:sp>
        <p:nvSpPr>
          <p:cNvPr id="3" name="Content Placeholder 2">
            <a:extLst>
              <a:ext uri="{FF2B5EF4-FFF2-40B4-BE49-F238E27FC236}">
                <a16:creationId xmlns:a16="http://schemas.microsoft.com/office/drawing/2014/main" id="{94FE4CDE-4B4B-6499-1855-DD7A0DEF5AC1}"/>
              </a:ext>
            </a:extLst>
          </p:cNvPr>
          <p:cNvSpPr>
            <a:spLocks noGrp="1"/>
          </p:cNvSpPr>
          <p:nvPr>
            <p:ph sz="half" idx="1"/>
          </p:nvPr>
        </p:nvSpPr>
        <p:spPr>
          <a:xfrm>
            <a:off x="407988" y="2205037"/>
            <a:ext cx="5327972" cy="36718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fi-FI" dirty="0"/>
          </a:p>
        </p:txBody>
      </p:sp>
      <p:sp>
        <p:nvSpPr>
          <p:cNvPr id="4" name="Freeform 5">
            <a:extLst>
              <a:ext uri="{FF2B5EF4-FFF2-40B4-BE49-F238E27FC236}">
                <a16:creationId xmlns:a16="http://schemas.microsoft.com/office/drawing/2014/main" id="{E9DBB8D9-1FAC-C1EB-F377-B1DBC3921D1F}"/>
              </a:ext>
            </a:extLst>
          </p:cNvPr>
          <p:cNvSpPr>
            <a:spLocks noChangeAspect="1" noEditPoints="1"/>
          </p:cNvSpPr>
          <p:nvPr/>
        </p:nvSpPr>
        <p:spPr bwMode="auto">
          <a:xfrm>
            <a:off x="407988" y="6165304"/>
            <a:ext cx="385958" cy="288000"/>
          </a:xfrm>
          <a:custGeom>
            <a:avLst/>
            <a:gdLst>
              <a:gd name="T0" fmla="*/ 1576 w 1576"/>
              <a:gd name="T1" fmla="*/ 408 h 1176"/>
              <a:gd name="T2" fmla="*/ 1507 w 1576"/>
              <a:gd name="T3" fmla="*/ 815 h 1176"/>
              <a:gd name="T4" fmla="*/ 1350 w 1576"/>
              <a:gd name="T5" fmla="*/ 815 h 1176"/>
              <a:gd name="T6" fmla="*/ 1293 w 1576"/>
              <a:gd name="T7" fmla="*/ 408 h 1176"/>
              <a:gd name="T8" fmla="*/ 1293 w 1576"/>
              <a:gd name="T9" fmla="*/ 0 h 1176"/>
              <a:gd name="T10" fmla="*/ 1576 w 1576"/>
              <a:gd name="T11" fmla="*/ 0 h 1176"/>
              <a:gd name="T12" fmla="*/ 1576 w 1576"/>
              <a:gd name="T13" fmla="*/ 408 h 1176"/>
              <a:gd name="T14" fmla="*/ 740 w 1576"/>
              <a:gd name="T15" fmla="*/ 733 h 1176"/>
              <a:gd name="T16" fmla="*/ 595 w 1576"/>
              <a:gd name="T17" fmla="*/ 315 h 1176"/>
              <a:gd name="T18" fmla="*/ 450 w 1576"/>
              <a:gd name="T19" fmla="*/ 733 h 1176"/>
              <a:gd name="T20" fmla="*/ 740 w 1576"/>
              <a:gd name="T21" fmla="*/ 733 h 1176"/>
              <a:gd name="T22" fmla="*/ 1190 w 1576"/>
              <a:gd name="T23" fmla="*/ 1176 h 1176"/>
              <a:gd name="T24" fmla="*/ 893 w 1576"/>
              <a:gd name="T25" fmla="*/ 1176 h 1176"/>
              <a:gd name="T26" fmla="*/ 822 w 1576"/>
              <a:gd name="T27" fmla="*/ 968 h 1176"/>
              <a:gd name="T28" fmla="*/ 368 w 1576"/>
              <a:gd name="T29" fmla="*/ 968 h 1176"/>
              <a:gd name="T30" fmla="*/ 296 w 1576"/>
              <a:gd name="T31" fmla="*/ 1176 h 1176"/>
              <a:gd name="T32" fmla="*/ 0 w 1576"/>
              <a:gd name="T33" fmla="*/ 1176 h 1176"/>
              <a:gd name="T34" fmla="*/ 209 w 1576"/>
              <a:gd name="T35" fmla="*/ 588 h 1176"/>
              <a:gd name="T36" fmla="*/ 418 w 1576"/>
              <a:gd name="T37" fmla="*/ 0 h 1176"/>
              <a:gd name="T38" fmla="*/ 773 w 1576"/>
              <a:gd name="T39" fmla="*/ 0 h 1176"/>
              <a:gd name="T40" fmla="*/ 981 w 1576"/>
              <a:gd name="T41" fmla="*/ 588 h 1176"/>
              <a:gd name="T42" fmla="*/ 1190 w 1576"/>
              <a:gd name="T43" fmla="*/ 1176 h 1176"/>
              <a:gd name="T44" fmla="*/ 1301 w 1576"/>
              <a:gd name="T45" fmla="*/ 1176 h 1176"/>
              <a:gd name="T46" fmla="*/ 1301 w 1576"/>
              <a:gd name="T47" fmla="*/ 910 h 1176"/>
              <a:gd name="T48" fmla="*/ 1568 w 1576"/>
              <a:gd name="T49" fmla="*/ 910 h 1176"/>
              <a:gd name="T50" fmla="*/ 1568 w 1576"/>
              <a:gd name="T51" fmla="*/ 1176 h 1176"/>
              <a:gd name="T52" fmla="*/ 1301 w 1576"/>
              <a:gd name="T53" fmla="*/ 1176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76" h="1176">
                <a:moveTo>
                  <a:pt x="1576" y="408"/>
                </a:moveTo>
                <a:lnTo>
                  <a:pt x="1507" y="815"/>
                </a:lnTo>
                <a:lnTo>
                  <a:pt x="1350" y="815"/>
                </a:lnTo>
                <a:lnTo>
                  <a:pt x="1293" y="408"/>
                </a:lnTo>
                <a:lnTo>
                  <a:pt x="1293" y="0"/>
                </a:lnTo>
                <a:lnTo>
                  <a:pt x="1576" y="0"/>
                </a:lnTo>
                <a:lnTo>
                  <a:pt x="1576" y="408"/>
                </a:lnTo>
                <a:close/>
                <a:moveTo>
                  <a:pt x="740" y="733"/>
                </a:moveTo>
                <a:lnTo>
                  <a:pt x="595" y="315"/>
                </a:lnTo>
                <a:lnTo>
                  <a:pt x="450" y="733"/>
                </a:lnTo>
                <a:lnTo>
                  <a:pt x="740" y="733"/>
                </a:lnTo>
                <a:close/>
                <a:moveTo>
                  <a:pt x="1190" y="1176"/>
                </a:moveTo>
                <a:lnTo>
                  <a:pt x="893" y="1176"/>
                </a:lnTo>
                <a:lnTo>
                  <a:pt x="822" y="968"/>
                </a:lnTo>
                <a:lnTo>
                  <a:pt x="368" y="968"/>
                </a:lnTo>
                <a:lnTo>
                  <a:pt x="296" y="1176"/>
                </a:lnTo>
                <a:lnTo>
                  <a:pt x="0" y="1176"/>
                </a:lnTo>
                <a:lnTo>
                  <a:pt x="209" y="588"/>
                </a:lnTo>
                <a:lnTo>
                  <a:pt x="418" y="0"/>
                </a:lnTo>
                <a:lnTo>
                  <a:pt x="773" y="0"/>
                </a:lnTo>
                <a:lnTo>
                  <a:pt x="981" y="588"/>
                </a:lnTo>
                <a:lnTo>
                  <a:pt x="1190" y="1176"/>
                </a:lnTo>
                <a:close/>
                <a:moveTo>
                  <a:pt x="1301" y="1176"/>
                </a:moveTo>
                <a:lnTo>
                  <a:pt x="1301" y="910"/>
                </a:lnTo>
                <a:lnTo>
                  <a:pt x="1568" y="910"/>
                </a:lnTo>
                <a:lnTo>
                  <a:pt x="1568" y="1176"/>
                </a:lnTo>
                <a:lnTo>
                  <a:pt x="1301" y="117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9" name="Date Placeholder 8">
            <a:extLst>
              <a:ext uri="{FF2B5EF4-FFF2-40B4-BE49-F238E27FC236}">
                <a16:creationId xmlns:a16="http://schemas.microsoft.com/office/drawing/2014/main" id="{4D950C6D-A26F-82AD-182C-D6A75325AABD}"/>
              </a:ext>
            </a:extLst>
          </p:cNvPr>
          <p:cNvSpPr>
            <a:spLocks noGrp="1"/>
          </p:cNvSpPr>
          <p:nvPr>
            <p:ph type="dt" sz="half" idx="14"/>
          </p:nvPr>
        </p:nvSpPr>
        <p:spPr/>
        <p:txBody>
          <a:bodyPr/>
          <a:lstStyle/>
          <a:p>
            <a:fld id="{9A98B13E-06C0-48AA-84B5-8369B4E5AEEA}" type="datetime1">
              <a:rPr lang="fi-FI" smtClean="0"/>
              <a:t>30.4.2024</a:t>
            </a:fld>
            <a:endParaRPr lang="fi-FI" dirty="0"/>
          </a:p>
        </p:txBody>
      </p:sp>
      <p:sp>
        <p:nvSpPr>
          <p:cNvPr id="10" name="Footer Placeholder 9">
            <a:extLst>
              <a:ext uri="{FF2B5EF4-FFF2-40B4-BE49-F238E27FC236}">
                <a16:creationId xmlns:a16="http://schemas.microsoft.com/office/drawing/2014/main" id="{B6FD463F-4C08-CD4B-ACA8-A8D406E1D024}"/>
              </a:ext>
            </a:extLst>
          </p:cNvPr>
          <p:cNvSpPr>
            <a:spLocks noGrp="1"/>
          </p:cNvSpPr>
          <p:nvPr>
            <p:ph type="ftr" sz="quarter" idx="15"/>
          </p:nvPr>
        </p:nvSpPr>
        <p:spPr/>
        <p:txBody>
          <a:bodyPr/>
          <a:lstStyle/>
          <a:p>
            <a:r>
              <a:rPr lang="fi-FI"/>
              <a:t>Presenter Name</a:t>
            </a:r>
            <a:endParaRPr lang="fi-FI" dirty="0"/>
          </a:p>
        </p:txBody>
      </p:sp>
      <p:sp>
        <p:nvSpPr>
          <p:cNvPr id="11" name="Slide Number Placeholder 10">
            <a:extLst>
              <a:ext uri="{FF2B5EF4-FFF2-40B4-BE49-F238E27FC236}">
                <a16:creationId xmlns:a16="http://schemas.microsoft.com/office/drawing/2014/main" id="{6FDEFB73-E47C-07B1-833F-288DD37CC7D7}"/>
              </a:ext>
            </a:extLst>
          </p:cNvPr>
          <p:cNvSpPr>
            <a:spLocks noGrp="1"/>
          </p:cNvSpPr>
          <p:nvPr>
            <p:ph type="sldNum" sz="quarter" idx="16"/>
          </p:nvPr>
        </p:nvSpPr>
        <p:spPr/>
        <p:txBody>
          <a:bodyPr/>
          <a:lstStyle/>
          <a:p>
            <a:fld id="{D701140D-C14F-41CA-99FC-0EF83E8DA40A}" type="slidenum">
              <a:rPr lang="fi-FI" smtClean="0"/>
              <a:pPr/>
              <a:t>‹#›</a:t>
            </a:fld>
            <a:endParaRPr lang="fi-FI" dirty="0"/>
          </a:p>
        </p:txBody>
      </p:sp>
    </p:spTree>
    <p:extLst>
      <p:ext uri="{BB962C8B-B14F-4D97-AF65-F5344CB8AC3E}">
        <p14:creationId xmlns:p14="http://schemas.microsoft.com/office/powerpoint/2010/main" val="17281762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ontent and Picture Blue">
    <p:bg>
      <p:bgPr>
        <a:solidFill>
          <a:schemeClr val="accent3"/>
        </a:solidFill>
        <a:effectLst/>
      </p:bgPr>
    </p:bg>
    <p:spTree>
      <p:nvGrpSpPr>
        <p:cNvPr id="1" name=""/>
        <p:cNvGrpSpPr/>
        <p:nvPr/>
      </p:nvGrpSpPr>
      <p:grpSpPr>
        <a:xfrm>
          <a:off x="0" y="0"/>
          <a:ext cx="0" cy="0"/>
          <a:chOff x="0" y="0"/>
          <a:chExt cx="0" cy="0"/>
        </a:xfrm>
      </p:grpSpPr>
      <p:sp>
        <p:nvSpPr>
          <p:cNvPr id="8" name="Picture Placeholder 9">
            <a:extLst>
              <a:ext uri="{FF2B5EF4-FFF2-40B4-BE49-F238E27FC236}">
                <a16:creationId xmlns:a16="http://schemas.microsoft.com/office/drawing/2014/main" id="{A2F443A1-A369-99FA-DAC7-9F6B92627CCE}"/>
              </a:ext>
            </a:extLst>
          </p:cNvPr>
          <p:cNvSpPr>
            <a:spLocks noGrp="1"/>
          </p:cNvSpPr>
          <p:nvPr>
            <p:ph type="pic" sz="quarter" idx="13" hasCustomPrompt="1"/>
          </p:nvPr>
        </p:nvSpPr>
        <p:spPr>
          <a:xfrm>
            <a:off x="6096000" y="0"/>
            <a:ext cx="6096000" cy="6858000"/>
          </a:xfrm>
          <a:solidFill>
            <a:schemeClr val="bg2"/>
          </a:solidFill>
        </p:spPr>
        <p:txBody>
          <a:bodyPr vert="horz" lIns="0" tIns="0" rIns="0" bIns="0" rtlCol="0" anchor="t" anchorCtr="0">
            <a:noAutofit/>
          </a:bodyPr>
          <a:lstStyle>
            <a:lvl1pPr>
              <a:defRPr lang="fi-FI" sz="1200" noProof="1"/>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p:txBody>
      </p:sp>
      <p:sp>
        <p:nvSpPr>
          <p:cNvPr id="2" name="Title 1">
            <a:extLst>
              <a:ext uri="{FF2B5EF4-FFF2-40B4-BE49-F238E27FC236}">
                <a16:creationId xmlns:a16="http://schemas.microsoft.com/office/drawing/2014/main" id="{21B56FBF-088F-1B9C-4741-7B63EF764C97}"/>
              </a:ext>
            </a:extLst>
          </p:cNvPr>
          <p:cNvSpPr>
            <a:spLocks noGrp="1"/>
          </p:cNvSpPr>
          <p:nvPr>
            <p:ph type="title"/>
          </p:nvPr>
        </p:nvSpPr>
        <p:spPr>
          <a:xfrm>
            <a:off x="407987" y="404813"/>
            <a:ext cx="5327973" cy="1079971"/>
          </a:xfrm>
        </p:spPr>
        <p:txBody>
          <a:bodyPr/>
          <a:lstStyle>
            <a:lvl1pPr>
              <a:defRPr sz="3000" baseline="0"/>
            </a:lvl1pPr>
          </a:lstStyle>
          <a:p>
            <a:r>
              <a:rPr lang="en-US" dirty="0"/>
              <a:t>Click to edit Master title style</a:t>
            </a:r>
            <a:endParaRPr lang="fi-FI" dirty="0"/>
          </a:p>
        </p:txBody>
      </p:sp>
      <p:sp>
        <p:nvSpPr>
          <p:cNvPr id="3" name="Content Placeholder 2">
            <a:extLst>
              <a:ext uri="{FF2B5EF4-FFF2-40B4-BE49-F238E27FC236}">
                <a16:creationId xmlns:a16="http://schemas.microsoft.com/office/drawing/2014/main" id="{94FE4CDE-4B4B-6499-1855-DD7A0DEF5AC1}"/>
              </a:ext>
            </a:extLst>
          </p:cNvPr>
          <p:cNvSpPr>
            <a:spLocks noGrp="1"/>
          </p:cNvSpPr>
          <p:nvPr>
            <p:ph sz="half" idx="1"/>
          </p:nvPr>
        </p:nvSpPr>
        <p:spPr>
          <a:xfrm>
            <a:off x="407988" y="2205037"/>
            <a:ext cx="5327972" cy="36718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4" name="Date Placeholder 3">
            <a:extLst>
              <a:ext uri="{FF2B5EF4-FFF2-40B4-BE49-F238E27FC236}">
                <a16:creationId xmlns:a16="http://schemas.microsoft.com/office/drawing/2014/main" id="{65EB32AC-0ABC-0E7B-294B-708C591BFA29}"/>
              </a:ext>
            </a:extLst>
          </p:cNvPr>
          <p:cNvSpPr>
            <a:spLocks noGrp="1"/>
          </p:cNvSpPr>
          <p:nvPr>
            <p:ph type="dt" sz="half" idx="14"/>
          </p:nvPr>
        </p:nvSpPr>
        <p:spPr/>
        <p:txBody>
          <a:bodyPr/>
          <a:lstStyle/>
          <a:p>
            <a:fld id="{3523783B-DD0F-4710-A1BA-5480E3CE4EE6}" type="datetime1">
              <a:rPr lang="fi-FI" smtClean="0"/>
              <a:t>30.4.2024</a:t>
            </a:fld>
            <a:endParaRPr lang="fi-FI" dirty="0"/>
          </a:p>
        </p:txBody>
      </p:sp>
      <p:sp>
        <p:nvSpPr>
          <p:cNvPr id="9" name="Footer Placeholder 8">
            <a:extLst>
              <a:ext uri="{FF2B5EF4-FFF2-40B4-BE49-F238E27FC236}">
                <a16:creationId xmlns:a16="http://schemas.microsoft.com/office/drawing/2014/main" id="{5E3C45FD-2DA7-21D3-D7EA-EDB8CC0DEDE0}"/>
              </a:ext>
            </a:extLst>
          </p:cNvPr>
          <p:cNvSpPr>
            <a:spLocks noGrp="1"/>
          </p:cNvSpPr>
          <p:nvPr>
            <p:ph type="ftr" sz="quarter" idx="15"/>
          </p:nvPr>
        </p:nvSpPr>
        <p:spPr/>
        <p:txBody>
          <a:bodyPr/>
          <a:lstStyle/>
          <a:p>
            <a:r>
              <a:rPr lang="fi-FI"/>
              <a:t>Presenter Name</a:t>
            </a:r>
            <a:endParaRPr lang="fi-FI" dirty="0"/>
          </a:p>
        </p:txBody>
      </p:sp>
      <p:sp>
        <p:nvSpPr>
          <p:cNvPr id="10" name="Slide Number Placeholder 9">
            <a:extLst>
              <a:ext uri="{FF2B5EF4-FFF2-40B4-BE49-F238E27FC236}">
                <a16:creationId xmlns:a16="http://schemas.microsoft.com/office/drawing/2014/main" id="{EA7EF4F3-F356-D015-B51C-F58A2EFAFC65}"/>
              </a:ext>
            </a:extLst>
          </p:cNvPr>
          <p:cNvSpPr>
            <a:spLocks noGrp="1"/>
          </p:cNvSpPr>
          <p:nvPr>
            <p:ph type="sldNum" sz="quarter" idx="16"/>
          </p:nvPr>
        </p:nvSpPr>
        <p:spPr/>
        <p:txBody>
          <a:bodyPr/>
          <a:lstStyle/>
          <a:p>
            <a:fld id="{D701140D-C14F-41CA-99FC-0EF83E8DA40A}" type="slidenum">
              <a:rPr lang="fi-FI" smtClean="0"/>
              <a:pPr/>
              <a:t>‹#›</a:t>
            </a:fld>
            <a:endParaRPr lang="fi-FI" dirty="0"/>
          </a:p>
        </p:txBody>
      </p:sp>
    </p:spTree>
    <p:extLst>
      <p:ext uri="{BB962C8B-B14F-4D97-AF65-F5344CB8AC3E}">
        <p14:creationId xmlns:p14="http://schemas.microsoft.com/office/powerpoint/2010/main" val="18111945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ontent and Picture Red">
    <p:bg>
      <p:bgPr>
        <a:solidFill>
          <a:schemeClr val="accent2"/>
        </a:solidFill>
        <a:effectLst/>
      </p:bgPr>
    </p:bg>
    <p:spTree>
      <p:nvGrpSpPr>
        <p:cNvPr id="1" name=""/>
        <p:cNvGrpSpPr/>
        <p:nvPr/>
      </p:nvGrpSpPr>
      <p:grpSpPr>
        <a:xfrm>
          <a:off x="0" y="0"/>
          <a:ext cx="0" cy="0"/>
          <a:chOff x="0" y="0"/>
          <a:chExt cx="0" cy="0"/>
        </a:xfrm>
      </p:grpSpPr>
      <p:sp>
        <p:nvSpPr>
          <p:cNvPr id="8" name="Picture Placeholder 9">
            <a:extLst>
              <a:ext uri="{FF2B5EF4-FFF2-40B4-BE49-F238E27FC236}">
                <a16:creationId xmlns:a16="http://schemas.microsoft.com/office/drawing/2014/main" id="{A2F443A1-A369-99FA-DAC7-9F6B92627CCE}"/>
              </a:ext>
            </a:extLst>
          </p:cNvPr>
          <p:cNvSpPr>
            <a:spLocks noGrp="1"/>
          </p:cNvSpPr>
          <p:nvPr>
            <p:ph type="pic" sz="quarter" idx="13" hasCustomPrompt="1"/>
          </p:nvPr>
        </p:nvSpPr>
        <p:spPr>
          <a:xfrm>
            <a:off x="6096000" y="0"/>
            <a:ext cx="6096000" cy="6858000"/>
          </a:xfrm>
          <a:solidFill>
            <a:schemeClr val="bg2"/>
          </a:solidFill>
        </p:spPr>
        <p:txBody>
          <a:bodyPr vert="horz" lIns="0" tIns="0" rIns="0" bIns="0" rtlCol="0" anchor="t" anchorCtr="0">
            <a:noAutofit/>
          </a:bodyPr>
          <a:lstStyle>
            <a:lvl1pPr>
              <a:defRPr lang="fi-FI" sz="1200" noProof="1"/>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p:txBody>
      </p:sp>
      <p:sp>
        <p:nvSpPr>
          <p:cNvPr id="2" name="Title 1">
            <a:extLst>
              <a:ext uri="{FF2B5EF4-FFF2-40B4-BE49-F238E27FC236}">
                <a16:creationId xmlns:a16="http://schemas.microsoft.com/office/drawing/2014/main" id="{21B56FBF-088F-1B9C-4741-7B63EF764C97}"/>
              </a:ext>
            </a:extLst>
          </p:cNvPr>
          <p:cNvSpPr>
            <a:spLocks noGrp="1"/>
          </p:cNvSpPr>
          <p:nvPr>
            <p:ph type="title"/>
          </p:nvPr>
        </p:nvSpPr>
        <p:spPr>
          <a:xfrm>
            <a:off x="407987" y="404813"/>
            <a:ext cx="5327973" cy="1079971"/>
          </a:xfrm>
        </p:spPr>
        <p:txBody>
          <a:bodyPr/>
          <a:lstStyle>
            <a:lvl1pPr>
              <a:defRPr sz="3000" baseline="0"/>
            </a:lvl1pPr>
          </a:lstStyle>
          <a:p>
            <a:r>
              <a:rPr lang="en-US" dirty="0"/>
              <a:t>Click to edit Master title style</a:t>
            </a:r>
            <a:endParaRPr lang="fi-FI" dirty="0"/>
          </a:p>
        </p:txBody>
      </p:sp>
      <p:sp>
        <p:nvSpPr>
          <p:cNvPr id="3" name="Content Placeholder 2">
            <a:extLst>
              <a:ext uri="{FF2B5EF4-FFF2-40B4-BE49-F238E27FC236}">
                <a16:creationId xmlns:a16="http://schemas.microsoft.com/office/drawing/2014/main" id="{94FE4CDE-4B4B-6499-1855-DD7A0DEF5AC1}"/>
              </a:ext>
            </a:extLst>
          </p:cNvPr>
          <p:cNvSpPr>
            <a:spLocks noGrp="1"/>
          </p:cNvSpPr>
          <p:nvPr>
            <p:ph sz="half" idx="1"/>
          </p:nvPr>
        </p:nvSpPr>
        <p:spPr>
          <a:xfrm>
            <a:off x="407988" y="2205037"/>
            <a:ext cx="5327972" cy="36718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4" name="Date Placeholder 3">
            <a:extLst>
              <a:ext uri="{FF2B5EF4-FFF2-40B4-BE49-F238E27FC236}">
                <a16:creationId xmlns:a16="http://schemas.microsoft.com/office/drawing/2014/main" id="{DCD17003-12B8-DA47-F8E1-382B0F5AA96D}"/>
              </a:ext>
            </a:extLst>
          </p:cNvPr>
          <p:cNvSpPr>
            <a:spLocks noGrp="1"/>
          </p:cNvSpPr>
          <p:nvPr>
            <p:ph type="dt" sz="half" idx="14"/>
          </p:nvPr>
        </p:nvSpPr>
        <p:spPr/>
        <p:txBody>
          <a:bodyPr/>
          <a:lstStyle/>
          <a:p>
            <a:fld id="{7B1AB077-7286-4FF1-84B3-C1003786B57B}" type="datetime1">
              <a:rPr lang="fi-FI" smtClean="0"/>
              <a:t>30.4.2024</a:t>
            </a:fld>
            <a:endParaRPr lang="fi-FI" dirty="0"/>
          </a:p>
        </p:txBody>
      </p:sp>
      <p:sp>
        <p:nvSpPr>
          <p:cNvPr id="9" name="Footer Placeholder 8">
            <a:extLst>
              <a:ext uri="{FF2B5EF4-FFF2-40B4-BE49-F238E27FC236}">
                <a16:creationId xmlns:a16="http://schemas.microsoft.com/office/drawing/2014/main" id="{9D2F484C-0C8C-D0FD-09BC-0B16D6CA5709}"/>
              </a:ext>
            </a:extLst>
          </p:cNvPr>
          <p:cNvSpPr>
            <a:spLocks noGrp="1"/>
          </p:cNvSpPr>
          <p:nvPr>
            <p:ph type="ftr" sz="quarter" idx="15"/>
          </p:nvPr>
        </p:nvSpPr>
        <p:spPr/>
        <p:txBody>
          <a:bodyPr/>
          <a:lstStyle/>
          <a:p>
            <a:r>
              <a:rPr lang="fi-FI"/>
              <a:t>Presenter Name</a:t>
            </a:r>
            <a:endParaRPr lang="fi-FI" dirty="0"/>
          </a:p>
        </p:txBody>
      </p:sp>
      <p:sp>
        <p:nvSpPr>
          <p:cNvPr id="10" name="Slide Number Placeholder 9">
            <a:extLst>
              <a:ext uri="{FF2B5EF4-FFF2-40B4-BE49-F238E27FC236}">
                <a16:creationId xmlns:a16="http://schemas.microsoft.com/office/drawing/2014/main" id="{CEF20DBE-D9A9-41D0-C209-1177231424EB}"/>
              </a:ext>
            </a:extLst>
          </p:cNvPr>
          <p:cNvSpPr>
            <a:spLocks noGrp="1"/>
          </p:cNvSpPr>
          <p:nvPr>
            <p:ph type="sldNum" sz="quarter" idx="16"/>
          </p:nvPr>
        </p:nvSpPr>
        <p:spPr/>
        <p:txBody>
          <a:bodyPr/>
          <a:lstStyle/>
          <a:p>
            <a:fld id="{D701140D-C14F-41CA-99FC-0EF83E8DA40A}" type="slidenum">
              <a:rPr lang="fi-FI" smtClean="0"/>
              <a:pPr/>
              <a:t>‹#›</a:t>
            </a:fld>
            <a:endParaRPr lang="fi-FI" dirty="0"/>
          </a:p>
        </p:txBody>
      </p:sp>
    </p:spTree>
    <p:extLst>
      <p:ext uri="{BB962C8B-B14F-4D97-AF65-F5344CB8AC3E}">
        <p14:creationId xmlns:p14="http://schemas.microsoft.com/office/powerpoint/2010/main" val="37704568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ontent and Picture Yellow">
    <p:bg>
      <p:bgPr>
        <a:solidFill>
          <a:schemeClr val="accent1"/>
        </a:solidFill>
        <a:effectLst/>
      </p:bgPr>
    </p:bg>
    <p:spTree>
      <p:nvGrpSpPr>
        <p:cNvPr id="1" name=""/>
        <p:cNvGrpSpPr/>
        <p:nvPr/>
      </p:nvGrpSpPr>
      <p:grpSpPr>
        <a:xfrm>
          <a:off x="0" y="0"/>
          <a:ext cx="0" cy="0"/>
          <a:chOff x="0" y="0"/>
          <a:chExt cx="0" cy="0"/>
        </a:xfrm>
      </p:grpSpPr>
      <p:sp>
        <p:nvSpPr>
          <p:cNvPr id="8" name="Picture Placeholder 9">
            <a:extLst>
              <a:ext uri="{FF2B5EF4-FFF2-40B4-BE49-F238E27FC236}">
                <a16:creationId xmlns:a16="http://schemas.microsoft.com/office/drawing/2014/main" id="{A2F443A1-A369-99FA-DAC7-9F6B92627CCE}"/>
              </a:ext>
            </a:extLst>
          </p:cNvPr>
          <p:cNvSpPr>
            <a:spLocks noGrp="1"/>
          </p:cNvSpPr>
          <p:nvPr>
            <p:ph type="pic" sz="quarter" idx="13" hasCustomPrompt="1"/>
          </p:nvPr>
        </p:nvSpPr>
        <p:spPr>
          <a:xfrm>
            <a:off x="6096000" y="0"/>
            <a:ext cx="6096000" cy="6858000"/>
          </a:xfrm>
          <a:solidFill>
            <a:schemeClr val="bg2"/>
          </a:solidFill>
        </p:spPr>
        <p:txBody>
          <a:bodyPr vert="horz" lIns="0" tIns="0" rIns="0" bIns="0" rtlCol="0" anchor="t" anchorCtr="0">
            <a:noAutofit/>
          </a:bodyPr>
          <a:lstStyle>
            <a:lvl1pPr>
              <a:defRPr lang="fi-FI" sz="1200" noProof="1"/>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p:txBody>
      </p:sp>
      <p:sp>
        <p:nvSpPr>
          <p:cNvPr id="2" name="Title 1">
            <a:extLst>
              <a:ext uri="{FF2B5EF4-FFF2-40B4-BE49-F238E27FC236}">
                <a16:creationId xmlns:a16="http://schemas.microsoft.com/office/drawing/2014/main" id="{21B56FBF-088F-1B9C-4741-7B63EF764C97}"/>
              </a:ext>
            </a:extLst>
          </p:cNvPr>
          <p:cNvSpPr>
            <a:spLocks noGrp="1"/>
          </p:cNvSpPr>
          <p:nvPr>
            <p:ph type="title"/>
          </p:nvPr>
        </p:nvSpPr>
        <p:spPr>
          <a:xfrm>
            <a:off x="407987" y="404813"/>
            <a:ext cx="5327973" cy="1079971"/>
          </a:xfrm>
        </p:spPr>
        <p:txBody>
          <a:bodyPr/>
          <a:lstStyle>
            <a:lvl1pPr>
              <a:defRPr sz="3000" baseline="0"/>
            </a:lvl1pPr>
          </a:lstStyle>
          <a:p>
            <a:r>
              <a:rPr lang="en-US" dirty="0"/>
              <a:t>Click to edit Master title style</a:t>
            </a:r>
            <a:endParaRPr lang="fi-FI" dirty="0"/>
          </a:p>
        </p:txBody>
      </p:sp>
      <p:sp>
        <p:nvSpPr>
          <p:cNvPr id="3" name="Content Placeholder 2">
            <a:extLst>
              <a:ext uri="{FF2B5EF4-FFF2-40B4-BE49-F238E27FC236}">
                <a16:creationId xmlns:a16="http://schemas.microsoft.com/office/drawing/2014/main" id="{94FE4CDE-4B4B-6499-1855-DD7A0DEF5AC1}"/>
              </a:ext>
            </a:extLst>
          </p:cNvPr>
          <p:cNvSpPr>
            <a:spLocks noGrp="1"/>
          </p:cNvSpPr>
          <p:nvPr>
            <p:ph sz="half" idx="1"/>
          </p:nvPr>
        </p:nvSpPr>
        <p:spPr>
          <a:xfrm>
            <a:off x="407988" y="2205037"/>
            <a:ext cx="5327972" cy="36718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4" name="Date Placeholder 3">
            <a:extLst>
              <a:ext uri="{FF2B5EF4-FFF2-40B4-BE49-F238E27FC236}">
                <a16:creationId xmlns:a16="http://schemas.microsoft.com/office/drawing/2014/main" id="{5C2B3000-AED7-FFA7-06DD-1B8AF1D7EF5D}"/>
              </a:ext>
            </a:extLst>
          </p:cNvPr>
          <p:cNvSpPr>
            <a:spLocks noGrp="1"/>
          </p:cNvSpPr>
          <p:nvPr>
            <p:ph type="dt" sz="half" idx="14"/>
          </p:nvPr>
        </p:nvSpPr>
        <p:spPr/>
        <p:txBody>
          <a:bodyPr/>
          <a:lstStyle/>
          <a:p>
            <a:fld id="{FEA87482-3D8E-4882-AB23-A56E187BB32F}" type="datetime1">
              <a:rPr lang="fi-FI" smtClean="0"/>
              <a:t>30.4.2024</a:t>
            </a:fld>
            <a:endParaRPr lang="fi-FI" dirty="0"/>
          </a:p>
        </p:txBody>
      </p:sp>
      <p:sp>
        <p:nvSpPr>
          <p:cNvPr id="9" name="Footer Placeholder 8">
            <a:extLst>
              <a:ext uri="{FF2B5EF4-FFF2-40B4-BE49-F238E27FC236}">
                <a16:creationId xmlns:a16="http://schemas.microsoft.com/office/drawing/2014/main" id="{C4980F80-8A9D-A1A1-2592-73099A506595}"/>
              </a:ext>
            </a:extLst>
          </p:cNvPr>
          <p:cNvSpPr>
            <a:spLocks noGrp="1"/>
          </p:cNvSpPr>
          <p:nvPr>
            <p:ph type="ftr" sz="quarter" idx="15"/>
          </p:nvPr>
        </p:nvSpPr>
        <p:spPr/>
        <p:txBody>
          <a:bodyPr/>
          <a:lstStyle/>
          <a:p>
            <a:r>
              <a:rPr lang="fi-FI"/>
              <a:t>Presenter Name</a:t>
            </a:r>
            <a:endParaRPr lang="fi-FI" dirty="0"/>
          </a:p>
        </p:txBody>
      </p:sp>
      <p:sp>
        <p:nvSpPr>
          <p:cNvPr id="10" name="Slide Number Placeholder 9">
            <a:extLst>
              <a:ext uri="{FF2B5EF4-FFF2-40B4-BE49-F238E27FC236}">
                <a16:creationId xmlns:a16="http://schemas.microsoft.com/office/drawing/2014/main" id="{621E2DBB-4A09-9204-F075-52D5356D843C}"/>
              </a:ext>
            </a:extLst>
          </p:cNvPr>
          <p:cNvSpPr>
            <a:spLocks noGrp="1"/>
          </p:cNvSpPr>
          <p:nvPr>
            <p:ph type="sldNum" sz="quarter" idx="16"/>
          </p:nvPr>
        </p:nvSpPr>
        <p:spPr/>
        <p:txBody>
          <a:bodyPr/>
          <a:lstStyle/>
          <a:p>
            <a:fld id="{D701140D-C14F-41CA-99FC-0EF83E8DA40A}" type="slidenum">
              <a:rPr lang="fi-FI" smtClean="0"/>
              <a:pPr/>
              <a:t>‹#›</a:t>
            </a:fld>
            <a:endParaRPr lang="fi-FI" dirty="0"/>
          </a:p>
        </p:txBody>
      </p:sp>
    </p:spTree>
    <p:extLst>
      <p:ext uri="{BB962C8B-B14F-4D97-AF65-F5344CB8AC3E}">
        <p14:creationId xmlns:p14="http://schemas.microsoft.com/office/powerpoint/2010/main" val="20340881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ontent and Picture 2 ">
    <p:spTree>
      <p:nvGrpSpPr>
        <p:cNvPr id="1" name=""/>
        <p:cNvGrpSpPr/>
        <p:nvPr/>
      </p:nvGrpSpPr>
      <p:grpSpPr>
        <a:xfrm>
          <a:off x="0" y="0"/>
          <a:ext cx="0" cy="0"/>
          <a:chOff x="0" y="0"/>
          <a:chExt cx="0" cy="0"/>
        </a:xfrm>
      </p:grpSpPr>
      <p:sp>
        <p:nvSpPr>
          <p:cNvPr id="8" name="Picture Placeholder 9">
            <a:extLst>
              <a:ext uri="{FF2B5EF4-FFF2-40B4-BE49-F238E27FC236}">
                <a16:creationId xmlns:a16="http://schemas.microsoft.com/office/drawing/2014/main" id="{A2F443A1-A369-99FA-DAC7-9F6B92627CCE}"/>
              </a:ext>
            </a:extLst>
          </p:cNvPr>
          <p:cNvSpPr>
            <a:spLocks noGrp="1"/>
          </p:cNvSpPr>
          <p:nvPr>
            <p:ph type="pic" sz="quarter" idx="13" hasCustomPrompt="1"/>
          </p:nvPr>
        </p:nvSpPr>
        <p:spPr>
          <a:xfrm>
            <a:off x="6096000" y="0"/>
            <a:ext cx="6096000" cy="3429000"/>
          </a:xfrm>
          <a:solidFill>
            <a:schemeClr val="bg2"/>
          </a:solidFill>
        </p:spPr>
        <p:txBody>
          <a:bodyPr vert="horz" lIns="0" tIns="0" rIns="0" bIns="0" rtlCol="0" anchor="t" anchorCtr="0">
            <a:noAutofit/>
          </a:bodyPr>
          <a:lstStyle>
            <a:lvl1pPr>
              <a:defRPr lang="fi-FI" sz="1200" noProof="1"/>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p:txBody>
      </p:sp>
      <p:sp>
        <p:nvSpPr>
          <p:cNvPr id="2" name="Title 1">
            <a:extLst>
              <a:ext uri="{FF2B5EF4-FFF2-40B4-BE49-F238E27FC236}">
                <a16:creationId xmlns:a16="http://schemas.microsoft.com/office/drawing/2014/main" id="{21B56FBF-088F-1B9C-4741-7B63EF764C97}"/>
              </a:ext>
            </a:extLst>
          </p:cNvPr>
          <p:cNvSpPr>
            <a:spLocks noGrp="1"/>
          </p:cNvSpPr>
          <p:nvPr>
            <p:ph type="title"/>
          </p:nvPr>
        </p:nvSpPr>
        <p:spPr>
          <a:xfrm>
            <a:off x="407987" y="404813"/>
            <a:ext cx="5327973" cy="415498"/>
          </a:xfrm>
        </p:spPr>
        <p:txBody>
          <a:bodyPr>
            <a:spAutoFit/>
          </a:bodyPr>
          <a:lstStyle>
            <a:lvl1pPr>
              <a:defRPr sz="3000" baseline="0"/>
            </a:lvl1pPr>
          </a:lstStyle>
          <a:p>
            <a:r>
              <a:rPr lang="en-US" dirty="0"/>
              <a:t>Click to edit Master title style</a:t>
            </a:r>
            <a:endParaRPr lang="fi-FI" dirty="0"/>
          </a:p>
        </p:txBody>
      </p:sp>
      <p:sp>
        <p:nvSpPr>
          <p:cNvPr id="9" name="Text Placeholder 8">
            <a:extLst>
              <a:ext uri="{FF2B5EF4-FFF2-40B4-BE49-F238E27FC236}">
                <a16:creationId xmlns:a16="http://schemas.microsoft.com/office/drawing/2014/main" id="{0C9DCEB1-9C2B-0120-BA93-9B57D41B94D1}"/>
              </a:ext>
            </a:extLst>
          </p:cNvPr>
          <p:cNvSpPr>
            <a:spLocks noGrp="1"/>
          </p:cNvSpPr>
          <p:nvPr>
            <p:ph type="body" sz="quarter" idx="14"/>
          </p:nvPr>
        </p:nvSpPr>
        <p:spPr>
          <a:xfrm>
            <a:off x="6096000" y="3429000"/>
            <a:ext cx="6096000" cy="3429000"/>
          </a:xfrm>
          <a:solidFill>
            <a:schemeClr val="tx1"/>
          </a:solidFill>
        </p:spPr>
        <p:txBody>
          <a:bodyPr lIns="360000" tIns="360000" rIns="360000" bIns="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marL="1076325" indent="0">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p:txBody>
      </p:sp>
      <p:sp>
        <p:nvSpPr>
          <p:cNvPr id="3" name="Date Placeholder 2">
            <a:extLst>
              <a:ext uri="{FF2B5EF4-FFF2-40B4-BE49-F238E27FC236}">
                <a16:creationId xmlns:a16="http://schemas.microsoft.com/office/drawing/2014/main" id="{8550C619-D2A1-26CD-F8DE-1F1FC0A0EB16}"/>
              </a:ext>
            </a:extLst>
          </p:cNvPr>
          <p:cNvSpPr>
            <a:spLocks noGrp="1"/>
          </p:cNvSpPr>
          <p:nvPr>
            <p:ph type="dt" sz="half" idx="15"/>
          </p:nvPr>
        </p:nvSpPr>
        <p:spPr/>
        <p:txBody>
          <a:bodyPr/>
          <a:lstStyle>
            <a:lvl1pPr>
              <a:defRPr>
                <a:solidFill>
                  <a:schemeClr val="bg1"/>
                </a:solidFill>
              </a:defRPr>
            </a:lvl1pPr>
          </a:lstStyle>
          <a:p>
            <a:fld id="{401C6DA5-7F61-474B-AC43-026E42EF5815}" type="datetime1">
              <a:rPr lang="fi-FI" smtClean="0"/>
              <a:t>30.4.2024</a:t>
            </a:fld>
            <a:endParaRPr lang="fi-FI" dirty="0"/>
          </a:p>
        </p:txBody>
      </p:sp>
      <p:sp>
        <p:nvSpPr>
          <p:cNvPr id="4" name="Footer Placeholder 3">
            <a:extLst>
              <a:ext uri="{FF2B5EF4-FFF2-40B4-BE49-F238E27FC236}">
                <a16:creationId xmlns:a16="http://schemas.microsoft.com/office/drawing/2014/main" id="{B7E340A2-ADB0-C4DB-BEC4-741C5D2BFA91}"/>
              </a:ext>
            </a:extLst>
          </p:cNvPr>
          <p:cNvSpPr>
            <a:spLocks noGrp="1"/>
          </p:cNvSpPr>
          <p:nvPr>
            <p:ph type="ftr" sz="quarter" idx="16"/>
          </p:nvPr>
        </p:nvSpPr>
        <p:spPr/>
        <p:txBody>
          <a:bodyPr/>
          <a:lstStyle>
            <a:lvl1pPr>
              <a:defRPr>
                <a:solidFill>
                  <a:schemeClr val="bg1"/>
                </a:solidFill>
              </a:defRPr>
            </a:lvl1pPr>
          </a:lstStyle>
          <a:p>
            <a:r>
              <a:rPr lang="fi-FI"/>
              <a:t>Presenter Name</a:t>
            </a:r>
            <a:endParaRPr lang="fi-FI" dirty="0"/>
          </a:p>
        </p:txBody>
      </p:sp>
      <p:sp>
        <p:nvSpPr>
          <p:cNvPr id="10" name="Slide Number Placeholder 9">
            <a:extLst>
              <a:ext uri="{FF2B5EF4-FFF2-40B4-BE49-F238E27FC236}">
                <a16:creationId xmlns:a16="http://schemas.microsoft.com/office/drawing/2014/main" id="{9F832BD1-9BBA-98CE-116F-05ABC6CBA930}"/>
              </a:ext>
            </a:extLst>
          </p:cNvPr>
          <p:cNvSpPr>
            <a:spLocks noGrp="1"/>
          </p:cNvSpPr>
          <p:nvPr>
            <p:ph type="sldNum" sz="quarter" idx="17"/>
          </p:nvPr>
        </p:nvSpPr>
        <p:spPr/>
        <p:txBody>
          <a:bodyPr/>
          <a:lstStyle>
            <a:lvl1pPr>
              <a:defRPr>
                <a:solidFill>
                  <a:schemeClr val="bg1"/>
                </a:solidFill>
              </a:defRPr>
            </a:lvl1pPr>
          </a:lstStyle>
          <a:p>
            <a:fld id="{D701140D-C14F-41CA-99FC-0EF83E8DA40A}" type="slidenum">
              <a:rPr lang="fi-FI" smtClean="0"/>
              <a:pPr/>
              <a:t>‹#›</a:t>
            </a:fld>
            <a:endParaRPr lang="fi-FI" dirty="0"/>
          </a:p>
        </p:txBody>
      </p:sp>
    </p:spTree>
    <p:extLst>
      <p:ext uri="{BB962C8B-B14F-4D97-AF65-F5344CB8AC3E}">
        <p14:creationId xmlns:p14="http://schemas.microsoft.com/office/powerpoint/2010/main" val="1005483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Yellow">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275C4-164C-69B1-48F1-6ABBCFDD4649}"/>
              </a:ext>
            </a:extLst>
          </p:cNvPr>
          <p:cNvSpPr>
            <a:spLocks noGrp="1"/>
          </p:cNvSpPr>
          <p:nvPr>
            <p:ph type="ctrTitle"/>
          </p:nvPr>
        </p:nvSpPr>
        <p:spPr>
          <a:xfrm>
            <a:off x="407988" y="2936557"/>
            <a:ext cx="9792468" cy="492443"/>
          </a:xfrm>
        </p:spPr>
        <p:txBody>
          <a:bodyPr anchor="b" anchorCtr="0">
            <a:spAutoFit/>
          </a:bodyPr>
          <a:lstStyle>
            <a:lvl1pPr algn="l">
              <a:lnSpc>
                <a:spcPct val="100000"/>
              </a:lnSpc>
              <a:defRPr sz="3200">
                <a:latin typeface="+mj-lt"/>
              </a:defRPr>
            </a:lvl1pPr>
          </a:lstStyle>
          <a:p>
            <a:r>
              <a:rPr lang="en-GB"/>
              <a:t>Click to edit Master title style</a:t>
            </a:r>
            <a:endParaRPr lang="fi-FI" dirty="0"/>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407988" y="3429000"/>
            <a:ext cx="9792468" cy="492443"/>
          </a:xfrm>
        </p:spPr>
        <p:txBody>
          <a:bodyPr>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dirty="0"/>
          </a:p>
        </p:txBody>
      </p:sp>
      <p:sp>
        <p:nvSpPr>
          <p:cNvPr id="11" name="Freeform 5">
            <a:extLst>
              <a:ext uri="{FF2B5EF4-FFF2-40B4-BE49-F238E27FC236}">
                <a16:creationId xmlns:a16="http://schemas.microsoft.com/office/drawing/2014/main" id="{B048024D-E928-1A47-E81D-E73CEDEC703F}"/>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Lst>
          </p:cNvPr>
          <p:cNvCxnSpPr>
            <a:cxnSpLocks/>
          </p:cNvCxnSpPr>
          <p:nvPr/>
        </p:nvCxnSpPr>
        <p:spPr>
          <a:xfrm>
            <a:off x="407368" y="2674624"/>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p>
            <a:fld id="{5FB5A0D6-BEDC-4AAA-93D6-DF051A908D07}" type="datetime1">
              <a:rPr lang="fi-FI" smtClean="0"/>
              <a:t>30.4.2024</a:t>
            </a:fld>
            <a:endParaRPr lang="fi-FI" dirty="0"/>
          </a:p>
        </p:txBody>
      </p:sp>
      <p:sp>
        <p:nvSpPr>
          <p:cNvPr id="24" name="Footer Placeholder 23">
            <a:extLst>
              <a:ext uri="{FF2B5EF4-FFF2-40B4-BE49-F238E27FC236}">
                <a16:creationId xmlns:a16="http://schemas.microsoft.com/office/drawing/2014/main" id="{CB76FCA5-9DA7-BF02-3EBB-BC56DDA0FE1D}"/>
              </a:ext>
            </a:extLst>
          </p:cNvPr>
          <p:cNvSpPr>
            <a:spLocks noGrp="1"/>
          </p:cNvSpPr>
          <p:nvPr>
            <p:ph type="ftr" sz="quarter" idx="11"/>
          </p:nvPr>
        </p:nvSpPr>
        <p:spPr/>
        <p:txBody>
          <a:bodyPr/>
          <a:lstStyle/>
          <a:p>
            <a:r>
              <a:rPr lang="fi-FI"/>
              <a:t>Presenter Name</a:t>
            </a:r>
            <a:endParaRPr lang="fi-FI" dirty="0"/>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p>
            <a:fld id="{D701140D-C14F-41CA-99FC-0EF83E8DA40A}" type="slidenum">
              <a:rPr lang="fi-FI" smtClean="0"/>
              <a:pPr/>
              <a:t>‹#›</a:t>
            </a:fld>
            <a:endParaRPr lang="fi-FI" dirty="0"/>
          </a:p>
        </p:txBody>
      </p:sp>
    </p:spTree>
    <p:extLst>
      <p:ext uri="{BB962C8B-B14F-4D97-AF65-F5344CB8AC3E}">
        <p14:creationId xmlns:p14="http://schemas.microsoft.com/office/powerpoint/2010/main" val="2659627255"/>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ontent and Picture 2 Blue">
    <p:bg>
      <p:bgPr>
        <a:solidFill>
          <a:schemeClr val="accent3"/>
        </a:solidFill>
        <a:effectLst/>
      </p:bgPr>
    </p:bg>
    <p:spTree>
      <p:nvGrpSpPr>
        <p:cNvPr id="1" name=""/>
        <p:cNvGrpSpPr/>
        <p:nvPr/>
      </p:nvGrpSpPr>
      <p:grpSpPr>
        <a:xfrm>
          <a:off x="0" y="0"/>
          <a:ext cx="0" cy="0"/>
          <a:chOff x="0" y="0"/>
          <a:chExt cx="0" cy="0"/>
        </a:xfrm>
      </p:grpSpPr>
      <p:sp>
        <p:nvSpPr>
          <p:cNvPr id="8" name="Picture Placeholder 9">
            <a:extLst>
              <a:ext uri="{FF2B5EF4-FFF2-40B4-BE49-F238E27FC236}">
                <a16:creationId xmlns:a16="http://schemas.microsoft.com/office/drawing/2014/main" id="{A2F443A1-A369-99FA-DAC7-9F6B92627CCE}"/>
              </a:ext>
            </a:extLst>
          </p:cNvPr>
          <p:cNvSpPr>
            <a:spLocks noGrp="1"/>
          </p:cNvSpPr>
          <p:nvPr>
            <p:ph type="pic" sz="quarter" idx="13" hasCustomPrompt="1"/>
          </p:nvPr>
        </p:nvSpPr>
        <p:spPr>
          <a:xfrm>
            <a:off x="6096000" y="0"/>
            <a:ext cx="6096000" cy="3429000"/>
          </a:xfrm>
          <a:solidFill>
            <a:schemeClr val="bg2"/>
          </a:solidFill>
        </p:spPr>
        <p:txBody>
          <a:bodyPr vert="horz" lIns="0" tIns="0" rIns="0" bIns="0" rtlCol="0" anchor="t" anchorCtr="0">
            <a:noAutofit/>
          </a:bodyPr>
          <a:lstStyle>
            <a:lvl1pPr>
              <a:defRPr lang="fi-FI" sz="1200" noProof="1"/>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p:txBody>
      </p:sp>
      <p:sp>
        <p:nvSpPr>
          <p:cNvPr id="2" name="Title 1">
            <a:extLst>
              <a:ext uri="{FF2B5EF4-FFF2-40B4-BE49-F238E27FC236}">
                <a16:creationId xmlns:a16="http://schemas.microsoft.com/office/drawing/2014/main" id="{21B56FBF-088F-1B9C-4741-7B63EF764C97}"/>
              </a:ext>
            </a:extLst>
          </p:cNvPr>
          <p:cNvSpPr>
            <a:spLocks noGrp="1"/>
          </p:cNvSpPr>
          <p:nvPr>
            <p:ph type="title"/>
          </p:nvPr>
        </p:nvSpPr>
        <p:spPr>
          <a:xfrm>
            <a:off x="407987" y="404813"/>
            <a:ext cx="5327973" cy="415498"/>
          </a:xfrm>
        </p:spPr>
        <p:txBody>
          <a:bodyPr>
            <a:spAutoFit/>
          </a:bodyPr>
          <a:lstStyle>
            <a:lvl1pPr>
              <a:defRPr sz="3000" baseline="0"/>
            </a:lvl1pPr>
          </a:lstStyle>
          <a:p>
            <a:r>
              <a:rPr lang="en-US" dirty="0"/>
              <a:t>Click to edit Master title style</a:t>
            </a:r>
            <a:endParaRPr lang="fi-FI" dirty="0"/>
          </a:p>
        </p:txBody>
      </p:sp>
      <p:sp>
        <p:nvSpPr>
          <p:cNvPr id="9" name="Text Placeholder 8">
            <a:extLst>
              <a:ext uri="{FF2B5EF4-FFF2-40B4-BE49-F238E27FC236}">
                <a16:creationId xmlns:a16="http://schemas.microsoft.com/office/drawing/2014/main" id="{0C9DCEB1-9C2B-0120-BA93-9B57D41B94D1}"/>
              </a:ext>
            </a:extLst>
          </p:cNvPr>
          <p:cNvSpPr>
            <a:spLocks noGrp="1"/>
          </p:cNvSpPr>
          <p:nvPr>
            <p:ph type="body" sz="quarter" idx="14"/>
          </p:nvPr>
        </p:nvSpPr>
        <p:spPr>
          <a:xfrm>
            <a:off x="6096000" y="3429000"/>
            <a:ext cx="6096000" cy="3429000"/>
          </a:xfrm>
          <a:solidFill>
            <a:schemeClr val="tx1"/>
          </a:solidFill>
        </p:spPr>
        <p:txBody>
          <a:bodyPr lIns="360000" tIns="360000" rIns="360000" bIns="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marL="1076325" indent="0">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p:txBody>
      </p:sp>
      <p:sp>
        <p:nvSpPr>
          <p:cNvPr id="3" name="Date Placeholder 2">
            <a:extLst>
              <a:ext uri="{FF2B5EF4-FFF2-40B4-BE49-F238E27FC236}">
                <a16:creationId xmlns:a16="http://schemas.microsoft.com/office/drawing/2014/main" id="{1B2A142A-BF4E-5EF0-8055-D60384BD50E9}"/>
              </a:ext>
            </a:extLst>
          </p:cNvPr>
          <p:cNvSpPr>
            <a:spLocks noGrp="1"/>
          </p:cNvSpPr>
          <p:nvPr>
            <p:ph type="dt" sz="half" idx="15"/>
          </p:nvPr>
        </p:nvSpPr>
        <p:spPr/>
        <p:txBody>
          <a:bodyPr/>
          <a:lstStyle>
            <a:lvl1pPr>
              <a:defRPr>
                <a:solidFill>
                  <a:schemeClr val="bg1"/>
                </a:solidFill>
              </a:defRPr>
            </a:lvl1pPr>
          </a:lstStyle>
          <a:p>
            <a:fld id="{3492C395-50BE-4067-966F-BBD3DB69F6F1}" type="datetime1">
              <a:rPr lang="fi-FI" smtClean="0"/>
              <a:t>30.4.2024</a:t>
            </a:fld>
            <a:endParaRPr lang="fi-FI" dirty="0"/>
          </a:p>
        </p:txBody>
      </p:sp>
      <p:sp>
        <p:nvSpPr>
          <p:cNvPr id="4" name="Footer Placeholder 3">
            <a:extLst>
              <a:ext uri="{FF2B5EF4-FFF2-40B4-BE49-F238E27FC236}">
                <a16:creationId xmlns:a16="http://schemas.microsoft.com/office/drawing/2014/main" id="{3BF780F4-1A92-F147-469C-3F289BD99E64}"/>
              </a:ext>
            </a:extLst>
          </p:cNvPr>
          <p:cNvSpPr>
            <a:spLocks noGrp="1"/>
          </p:cNvSpPr>
          <p:nvPr>
            <p:ph type="ftr" sz="quarter" idx="16"/>
          </p:nvPr>
        </p:nvSpPr>
        <p:spPr/>
        <p:txBody>
          <a:bodyPr/>
          <a:lstStyle>
            <a:lvl1pPr>
              <a:defRPr>
                <a:solidFill>
                  <a:schemeClr val="bg1"/>
                </a:solidFill>
              </a:defRPr>
            </a:lvl1pPr>
          </a:lstStyle>
          <a:p>
            <a:r>
              <a:rPr lang="fi-FI"/>
              <a:t>Presenter Name</a:t>
            </a:r>
            <a:endParaRPr lang="fi-FI" dirty="0"/>
          </a:p>
        </p:txBody>
      </p:sp>
      <p:sp>
        <p:nvSpPr>
          <p:cNvPr id="10" name="Slide Number Placeholder 9">
            <a:extLst>
              <a:ext uri="{FF2B5EF4-FFF2-40B4-BE49-F238E27FC236}">
                <a16:creationId xmlns:a16="http://schemas.microsoft.com/office/drawing/2014/main" id="{696244F1-5AD7-1A82-FC48-D3C4AC0F7D18}"/>
              </a:ext>
            </a:extLst>
          </p:cNvPr>
          <p:cNvSpPr>
            <a:spLocks noGrp="1"/>
          </p:cNvSpPr>
          <p:nvPr>
            <p:ph type="sldNum" sz="quarter" idx="17"/>
          </p:nvPr>
        </p:nvSpPr>
        <p:spPr/>
        <p:txBody>
          <a:bodyPr/>
          <a:lstStyle>
            <a:lvl1pPr>
              <a:defRPr>
                <a:solidFill>
                  <a:schemeClr val="bg1"/>
                </a:solidFill>
              </a:defRPr>
            </a:lvl1pPr>
          </a:lstStyle>
          <a:p>
            <a:fld id="{D701140D-C14F-41CA-99FC-0EF83E8DA40A}" type="slidenum">
              <a:rPr lang="fi-FI" smtClean="0"/>
              <a:pPr/>
              <a:t>‹#›</a:t>
            </a:fld>
            <a:endParaRPr lang="fi-FI" dirty="0"/>
          </a:p>
        </p:txBody>
      </p:sp>
    </p:spTree>
    <p:extLst>
      <p:ext uri="{BB962C8B-B14F-4D97-AF65-F5344CB8AC3E}">
        <p14:creationId xmlns:p14="http://schemas.microsoft.com/office/powerpoint/2010/main" val="13343028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ntent and Picture 2 Red">
    <p:bg>
      <p:bgPr>
        <a:solidFill>
          <a:schemeClr val="accent2"/>
        </a:solidFill>
        <a:effectLst/>
      </p:bgPr>
    </p:bg>
    <p:spTree>
      <p:nvGrpSpPr>
        <p:cNvPr id="1" name=""/>
        <p:cNvGrpSpPr/>
        <p:nvPr/>
      </p:nvGrpSpPr>
      <p:grpSpPr>
        <a:xfrm>
          <a:off x="0" y="0"/>
          <a:ext cx="0" cy="0"/>
          <a:chOff x="0" y="0"/>
          <a:chExt cx="0" cy="0"/>
        </a:xfrm>
      </p:grpSpPr>
      <p:sp>
        <p:nvSpPr>
          <p:cNvPr id="8" name="Picture Placeholder 9">
            <a:extLst>
              <a:ext uri="{FF2B5EF4-FFF2-40B4-BE49-F238E27FC236}">
                <a16:creationId xmlns:a16="http://schemas.microsoft.com/office/drawing/2014/main" id="{A2F443A1-A369-99FA-DAC7-9F6B92627CCE}"/>
              </a:ext>
            </a:extLst>
          </p:cNvPr>
          <p:cNvSpPr>
            <a:spLocks noGrp="1"/>
          </p:cNvSpPr>
          <p:nvPr>
            <p:ph type="pic" sz="quarter" idx="13" hasCustomPrompt="1"/>
          </p:nvPr>
        </p:nvSpPr>
        <p:spPr>
          <a:xfrm>
            <a:off x="6096000" y="0"/>
            <a:ext cx="6096000" cy="3429000"/>
          </a:xfrm>
          <a:solidFill>
            <a:schemeClr val="bg2"/>
          </a:solidFill>
        </p:spPr>
        <p:txBody>
          <a:bodyPr vert="horz" lIns="0" tIns="0" rIns="0" bIns="0" rtlCol="0" anchor="t" anchorCtr="0">
            <a:noAutofit/>
          </a:bodyPr>
          <a:lstStyle>
            <a:lvl1pPr>
              <a:defRPr lang="fi-FI" sz="1200" noProof="1"/>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p:txBody>
      </p:sp>
      <p:sp>
        <p:nvSpPr>
          <p:cNvPr id="2" name="Title 1">
            <a:extLst>
              <a:ext uri="{FF2B5EF4-FFF2-40B4-BE49-F238E27FC236}">
                <a16:creationId xmlns:a16="http://schemas.microsoft.com/office/drawing/2014/main" id="{21B56FBF-088F-1B9C-4741-7B63EF764C97}"/>
              </a:ext>
            </a:extLst>
          </p:cNvPr>
          <p:cNvSpPr>
            <a:spLocks noGrp="1"/>
          </p:cNvSpPr>
          <p:nvPr>
            <p:ph type="title"/>
          </p:nvPr>
        </p:nvSpPr>
        <p:spPr>
          <a:xfrm>
            <a:off x="407987" y="404813"/>
            <a:ext cx="5327973" cy="415498"/>
          </a:xfrm>
        </p:spPr>
        <p:txBody>
          <a:bodyPr>
            <a:spAutoFit/>
          </a:bodyPr>
          <a:lstStyle>
            <a:lvl1pPr>
              <a:defRPr sz="3000" baseline="0"/>
            </a:lvl1pPr>
          </a:lstStyle>
          <a:p>
            <a:r>
              <a:rPr lang="en-US" dirty="0"/>
              <a:t>Click to edit Master title style</a:t>
            </a:r>
            <a:endParaRPr lang="fi-FI" dirty="0"/>
          </a:p>
        </p:txBody>
      </p:sp>
      <p:sp>
        <p:nvSpPr>
          <p:cNvPr id="9" name="Text Placeholder 8">
            <a:extLst>
              <a:ext uri="{FF2B5EF4-FFF2-40B4-BE49-F238E27FC236}">
                <a16:creationId xmlns:a16="http://schemas.microsoft.com/office/drawing/2014/main" id="{0C9DCEB1-9C2B-0120-BA93-9B57D41B94D1}"/>
              </a:ext>
            </a:extLst>
          </p:cNvPr>
          <p:cNvSpPr>
            <a:spLocks noGrp="1"/>
          </p:cNvSpPr>
          <p:nvPr>
            <p:ph type="body" sz="quarter" idx="14"/>
          </p:nvPr>
        </p:nvSpPr>
        <p:spPr>
          <a:xfrm>
            <a:off x="6096000" y="3429000"/>
            <a:ext cx="6096000" cy="3429000"/>
          </a:xfrm>
          <a:solidFill>
            <a:schemeClr val="tx1"/>
          </a:solidFill>
        </p:spPr>
        <p:txBody>
          <a:bodyPr lIns="360000" tIns="360000" rIns="360000" bIns="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marL="1076325" indent="0">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p:txBody>
      </p:sp>
      <p:sp>
        <p:nvSpPr>
          <p:cNvPr id="3" name="Date Placeholder 2">
            <a:extLst>
              <a:ext uri="{FF2B5EF4-FFF2-40B4-BE49-F238E27FC236}">
                <a16:creationId xmlns:a16="http://schemas.microsoft.com/office/drawing/2014/main" id="{F2993854-8244-43E3-C637-3DC3E22EE8CD}"/>
              </a:ext>
            </a:extLst>
          </p:cNvPr>
          <p:cNvSpPr>
            <a:spLocks noGrp="1"/>
          </p:cNvSpPr>
          <p:nvPr>
            <p:ph type="dt" sz="half" idx="15"/>
          </p:nvPr>
        </p:nvSpPr>
        <p:spPr/>
        <p:txBody>
          <a:bodyPr/>
          <a:lstStyle>
            <a:lvl1pPr>
              <a:defRPr>
                <a:solidFill>
                  <a:schemeClr val="bg1"/>
                </a:solidFill>
              </a:defRPr>
            </a:lvl1pPr>
          </a:lstStyle>
          <a:p>
            <a:fld id="{753B29AF-7AEB-418F-9FB6-5C771EFBF7A8}" type="datetime1">
              <a:rPr lang="fi-FI" smtClean="0"/>
              <a:t>30.4.2024</a:t>
            </a:fld>
            <a:endParaRPr lang="fi-FI" dirty="0"/>
          </a:p>
        </p:txBody>
      </p:sp>
      <p:sp>
        <p:nvSpPr>
          <p:cNvPr id="4" name="Footer Placeholder 3">
            <a:extLst>
              <a:ext uri="{FF2B5EF4-FFF2-40B4-BE49-F238E27FC236}">
                <a16:creationId xmlns:a16="http://schemas.microsoft.com/office/drawing/2014/main" id="{716C7C5B-53CC-BAF2-FF29-BF8EBB2FDDB5}"/>
              </a:ext>
            </a:extLst>
          </p:cNvPr>
          <p:cNvSpPr>
            <a:spLocks noGrp="1"/>
          </p:cNvSpPr>
          <p:nvPr>
            <p:ph type="ftr" sz="quarter" idx="16"/>
          </p:nvPr>
        </p:nvSpPr>
        <p:spPr/>
        <p:txBody>
          <a:bodyPr/>
          <a:lstStyle>
            <a:lvl1pPr>
              <a:defRPr>
                <a:solidFill>
                  <a:schemeClr val="bg1"/>
                </a:solidFill>
              </a:defRPr>
            </a:lvl1pPr>
          </a:lstStyle>
          <a:p>
            <a:r>
              <a:rPr lang="fi-FI"/>
              <a:t>Presenter Name</a:t>
            </a:r>
            <a:endParaRPr lang="fi-FI" dirty="0"/>
          </a:p>
        </p:txBody>
      </p:sp>
      <p:sp>
        <p:nvSpPr>
          <p:cNvPr id="10" name="Slide Number Placeholder 9">
            <a:extLst>
              <a:ext uri="{FF2B5EF4-FFF2-40B4-BE49-F238E27FC236}">
                <a16:creationId xmlns:a16="http://schemas.microsoft.com/office/drawing/2014/main" id="{6B487434-97D5-2547-3523-2345F0919C58}"/>
              </a:ext>
            </a:extLst>
          </p:cNvPr>
          <p:cNvSpPr>
            <a:spLocks noGrp="1"/>
          </p:cNvSpPr>
          <p:nvPr>
            <p:ph type="sldNum" sz="quarter" idx="17"/>
          </p:nvPr>
        </p:nvSpPr>
        <p:spPr/>
        <p:txBody>
          <a:bodyPr/>
          <a:lstStyle>
            <a:lvl1pPr>
              <a:defRPr>
                <a:solidFill>
                  <a:schemeClr val="bg1"/>
                </a:solidFill>
              </a:defRPr>
            </a:lvl1pPr>
          </a:lstStyle>
          <a:p>
            <a:fld id="{D701140D-C14F-41CA-99FC-0EF83E8DA40A}" type="slidenum">
              <a:rPr lang="fi-FI" smtClean="0"/>
              <a:pPr/>
              <a:t>‹#›</a:t>
            </a:fld>
            <a:endParaRPr lang="fi-FI" dirty="0"/>
          </a:p>
        </p:txBody>
      </p:sp>
    </p:spTree>
    <p:extLst>
      <p:ext uri="{BB962C8B-B14F-4D97-AF65-F5344CB8AC3E}">
        <p14:creationId xmlns:p14="http://schemas.microsoft.com/office/powerpoint/2010/main" val="8079673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ntent and Picture 2 Yellow">
    <p:bg>
      <p:bgPr>
        <a:solidFill>
          <a:schemeClr val="accent1"/>
        </a:solidFill>
        <a:effectLst/>
      </p:bgPr>
    </p:bg>
    <p:spTree>
      <p:nvGrpSpPr>
        <p:cNvPr id="1" name=""/>
        <p:cNvGrpSpPr/>
        <p:nvPr/>
      </p:nvGrpSpPr>
      <p:grpSpPr>
        <a:xfrm>
          <a:off x="0" y="0"/>
          <a:ext cx="0" cy="0"/>
          <a:chOff x="0" y="0"/>
          <a:chExt cx="0" cy="0"/>
        </a:xfrm>
      </p:grpSpPr>
      <p:sp>
        <p:nvSpPr>
          <p:cNvPr id="8" name="Picture Placeholder 9">
            <a:extLst>
              <a:ext uri="{FF2B5EF4-FFF2-40B4-BE49-F238E27FC236}">
                <a16:creationId xmlns:a16="http://schemas.microsoft.com/office/drawing/2014/main" id="{A2F443A1-A369-99FA-DAC7-9F6B92627CCE}"/>
              </a:ext>
            </a:extLst>
          </p:cNvPr>
          <p:cNvSpPr>
            <a:spLocks noGrp="1"/>
          </p:cNvSpPr>
          <p:nvPr>
            <p:ph type="pic" sz="quarter" idx="13" hasCustomPrompt="1"/>
          </p:nvPr>
        </p:nvSpPr>
        <p:spPr>
          <a:xfrm>
            <a:off x="6096000" y="0"/>
            <a:ext cx="6096000" cy="3429000"/>
          </a:xfrm>
          <a:solidFill>
            <a:schemeClr val="bg2"/>
          </a:solidFill>
        </p:spPr>
        <p:txBody>
          <a:bodyPr vert="horz" lIns="0" tIns="0" rIns="0" bIns="0" rtlCol="0" anchor="t" anchorCtr="0">
            <a:noAutofit/>
          </a:bodyPr>
          <a:lstStyle>
            <a:lvl1pPr>
              <a:defRPr lang="fi-FI" sz="1200" noProof="1"/>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p:txBody>
      </p:sp>
      <p:sp>
        <p:nvSpPr>
          <p:cNvPr id="2" name="Title 1">
            <a:extLst>
              <a:ext uri="{FF2B5EF4-FFF2-40B4-BE49-F238E27FC236}">
                <a16:creationId xmlns:a16="http://schemas.microsoft.com/office/drawing/2014/main" id="{21B56FBF-088F-1B9C-4741-7B63EF764C97}"/>
              </a:ext>
            </a:extLst>
          </p:cNvPr>
          <p:cNvSpPr>
            <a:spLocks noGrp="1"/>
          </p:cNvSpPr>
          <p:nvPr>
            <p:ph type="title"/>
          </p:nvPr>
        </p:nvSpPr>
        <p:spPr>
          <a:xfrm>
            <a:off x="407987" y="404813"/>
            <a:ext cx="5327973" cy="415498"/>
          </a:xfrm>
        </p:spPr>
        <p:txBody>
          <a:bodyPr>
            <a:spAutoFit/>
          </a:bodyPr>
          <a:lstStyle>
            <a:lvl1pPr>
              <a:defRPr sz="3000" baseline="0"/>
            </a:lvl1pPr>
          </a:lstStyle>
          <a:p>
            <a:r>
              <a:rPr lang="en-US" dirty="0"/>
              <a:t>Click to edit Master title style</a:t>
            </a:r>
            <a:endParaRPr lang="fi-FI" dirty="0"/>
          </a:p>
        </p:txBody>
      </p:sp>
      <p:sp>
        <p:nvSpPr>
          <p:cNvPr id="9" name="Text Placeholder 8">
            <a:extLst>
              <a:ext uri="{FF2B5EF4-FFF2-40B4-BE49-F238E27FC236}">
                <a16:creationId xmlns:a16="http://schemas.microsoft.com/office/drawing/2014/main" id="{0C9DCEB1-9C2B-0120-BA93-9B57D41B94D1}"/>
              </a:ext>
            </a:extLst>
          </p:cNvPr>
          <p:cNvSpPr>
            <a:spLocks noGrp="1"/>
          </p:cNvSpPr>
          <p:nvPr>
            <p:ph type="body" sz="quarter" idx="14"/>
          </p:nvPr>
        </p:nvSpPr>
        <p:spPr>
          <a:xfrm>
            <a:off x="6096000" y="3429000"/>
            <a:ext cx="6096000" cy="3429000"/>
          </a:xfrm>
          <a:solidFill>
            <a:schemeClr val="tx1"/>
          </a:solidFill>
        </p:spPr>
        <p:txBody>
          <a:bodyPr lIns="360000" tIns="360000" rIns="360000" bIns="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marL="1076325" indent="0">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p:txBody>
      </p:sp>
      <p:sp>
        <p:nvSpPr>
          <p:cNvPr id="3" name="Date Placeholder 2">
            <a:extLst>
              <a:ext uri="{FF2B5EF4-FFF2-40B4-BE49-F238E27FC236}">
                <a16:creationId xmlns:a16="http://schemas.microsoft.com/office/drawing/2014/main" id="{2E59C5E6-3848-DD51-861F-156013956903}"/>
              </a:ext>
            </a:extLst>
          </p:cNvPr>
          <p:cNvSpPr>
            <a:spLocks noGrp="1"/>
          </p:cNvSpPr>
          <p:nvPr>
            <p:ph type="dt" sz="half" idx="15"/>
          </p:nvPr>
        </p:nvSpPr>
        <p:spPr/>
        <p:txBody>
          <a:bodyPr/>
          <a:lstStyle>
            <a:lvl1pPr>
              <a:defRPr>
                <a:solidFill>
                  <a:schemeClr val="bg1"/>
                </a:solidFill>
              </a:defRPr>
            </a:lvl1pPr>
          </a:lstStyle>
          <a:p>
            <a:fld id="{FED875B4-12A4-4E7C-A967-BE39110B5BD3}" type="datetime1">
              <a:rPr lang="fi-FI" smtClean="0"/>
              <a:t>30.4.2024</a:t>
            </a:fld>
            <a:endParaRPr lang="fi-FI" dirty="0"/>
          </a:p>
        </p:txBody>
      </p:sp>
      <p:sp>
        <p:nvSpPr>
          <p:cNvPr id="4" name="Footer Placeholder 3">
            <a:extLst>
              <a:ext uri="{FF2B5EF4-FFF2-40B4-BE49-F238E27FC236}">
                <a16:creationId xmlns:a16="http://schemas.microsoft.com/office/drawing/2014/main" id="{5CFDF37D-70A5-B3BF-17C8-24A668D69183}"/>
              </a:ext>
            </a:extLst>
          </p:cNvPr>
          <p:cNvSpPr>
            <a:spLocks noGrp="1"/>
          </p:cNvSpPr>
          <p:nvPr>
            <p:ph type="ftr" sz="quarter" idx="16"/>
          </p:nvPr>
        </p:nvSpPr>
        <p:spPr/>
        <p:txBody>
          <a:bodyPr/>
          <a:lstStyle>
            <a:lvl1pPr>
              <a:defRPr>
                <a:solidFill>
                  <a:schemeClr val="bg1"/>
                </a:solidFill>
              </a:defRPr>
            </a:lvl1pPr>
          </a:lstStyle>
          <a:p>
            <a:r>
              <a:rPr lang="fi-FI"/>
              <a:t>Presenter Name</a:t>
            </a:r>
            <a:endParaRPr lang="fi-FI" dirty="0"/>
          </a:p>
        </p:txBody>
      </p:sp>
      <p:sp>
        <p:nvSpPr>
          <p:cNvPr id="10" name="Slide Number Placeholder 9">
            <a:extLst>
              <a:ext uri="{FF2B5EF4-FFF2-40B4-BE49-F238E27FC236}">
                <a16:creationId xmlns:a16="http://schemas.microsoft.com/office/drawing/2014/main" id="{6443D1A9-B4DE-2DBA-6821-ED921573F159}"/>
              </a:ext>
            </a:extLst>
          </p:cNvPr>
          <p:cNvSpPr>
            <a:spLocks noGrp="1"/>
          </p:cNvSpPr>
          <p:nvPr>
            <p:ph type="sldNum" sz="quarter" idx="17"/>
          </p:nvPr>
        </p:nvSpPr>
        <p:spPr/>
        <p:txBody>
          <a:bodyPr/>
          <a:lstStyle>
            <a:lvl1pPr>
              <a:defRPr>
                <a:solidFill>
                  <a:schemeClr val="bg1"/>
                </a:solidFill>
              </a:defRPr>
            </a:lvl1pPr>
          </a:lstStyle>
          <a:p>
            <a:fld id="{D701140D-C14F-41CA-99FC-0EF83E8DA40A}" type="slidenum">
              <a:rPr lang="fi-FI" smtClean="0"/>
              <a:pPr/>
              <a:t>‹#›</a:t>
            </a:fld>
            <a:endParaRPr lang="fi-FI" dirty="0"/>
          </a:p>
        </p:txBody>
      </p:sp>
    </p:spTree>
    <p:extLst>
      <p:ext uri="{BB962C8B-B14F-4D97-AF65-F5344CB8AC3E}">
        <p14:creationId xmlns:p14="http://schemas.microsoft.com/office/powerpoint/2010/main" val="2168152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Content and Picture 3 ">
    <p:bg>
      <p:bgPr>
        <a:solidFill>
          <a:schemeClr val="tx1"/>
        </a:solidFill>
        <a:effectLst/>
      </p:bgPr>
    </p:bg>
    <p:spTree>
      <p:nvGrpSpPr>
        <p:cNvPr id="1" name=""/>
        <p:cNvGrpSpPr/>
        <p:nvPr/>
      </p:nvGrpSpPr>
      <p:grpSpPr>
        <a:xfrm>
          <a:off x="0" y="0"/>
          <a:ext cx="0" cy="0"/>
          <a:chOff x="0" y="0"/>
          <a:chExt cx="0" cy="0"/>
        </a:xfrm>
      </p:grpSpPr>
      <p:sp>
        <p:nvSpPr>
          <p:cNvPr id="8" name="Picture Placeholder 9">
            <a:extLst>
              <a:ext uri="{FF2B5EF4-FFF2-40B4-BE49-F238E27FC236}">
                <a16:creationId xmlns:a16="http://schemas.microsoft.com/office/drawing/2014/main" id="{A2F443A1-A369-99FA-DAC7-9F6B92627CCE}"/>
              </a:ext>
            </a:extLst>
          </p:cNvPr>
          <p:cNvSpPr>
            <a:spLocks noGrp="1"/>
          </p:cNvSpPr>
          <p:nvPr>
            <p:ph type="pic" sz="quarter" idx="13" hasCustomPrompt="1"/>
          </p:nvPr>
        </p:nvSpPr>
        <p:spPr>
          <a:xfrm>
            <a:off x="6096000" y="0"/>
            <a:ext cx="6096000" cy="3429000"/>
          </a:xfrm>
          <a:solidFill>
            <a:schemeClr val="bg2"/>
          </a:solidFill>
        </p:spPr>
        <p:txBody>
          <a:bodyPr vert="horz" lIns="0" tIns="0" rIns="0" bIns="0" rtlCol="0" anchor="t" anchorCtr="0">
            <a:noAutofit/>
          </a:bodyPr>
          <a:lstStyle>
            <a:lvl1pPr>
              <a:defRPr lang="fi-FI" sz="1200" noProof="1"/>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p:txBody>
      </p:sp>
      <p:sp>
        <p:nvSpPr>
          <p:cNvPr id="2" name="Title 1">
            <a:extLst>
              <a:ext uri="{FF2B5EF4-FFF2-40B4-BE49-F238E27FC236}">
                <a16:creationId xmlns:a16="http://schemas.microsoft.com/office/drawing/2014/main" id="{21B56FBF-088F-1B9C-4741-7B63EF764C97}"/>
              </a:ext>
            </a:extLst>
          </p:cNvPr>
          <p:cNvSpPr>
            <a:spLocks noGrp="1"/>
          </p:cNvSpPr>
          <p:nvPr>
            <p:ph type="title"/>
          </p:nvPr>
        </p:nvSpPr>
        <p:spPr>
          <a:xfrm>
            <a:off x="407987" y="404813"/>
            <a:ext cx="5327973" cy="415498"/>
          </a:xfrm>
        </p:spPr>
        <p:txBody>
          <a:bodyPr>
            <a:spAutoFit/>
          </a:bodyPr>
          <a:lstStyle>
            <a:lvl1pPr>
              <a:defRPr sz="3000" baseline="0">
                <a:solidFill>
                  <a:schemeClr val="bg1"/>
                </a:solidFill>
              </a:defRPr>
            </a:lvl1pPr>
          </a:lstStyle>
          <a:p>
            <a:r>
              <a:rPr lang="en-US" dirty="0"/>
              <a:t>Click to edit Master title style</a:t>
            </a:r>
            <a:endParaRPr lang="fi-FI" dirty="0"/>
          </a:p>
        </p:txBody>
      </p:sp>
      <p:sp>
        <p:nvSpPr>
          <p:cNvPr id="9" name="Text Placeholder 8">
            <a:extLst>
              <a:ext uri="{FF2B5EF4-FFF2-40B4-BE49-F238E27FC236}">
                <a16:creationId xmlns:a16="http://schemas.microsoft.com/office/drawing/2014/main" id="{0C9DCEB1-9C2B-0120-BA93-9B57D41B94D1}"/>
              </a:ext>
            </a:extLst>
          </p:cNvPr>
          <p:cNvSpPr>
            <a:spLocks noGrp="1"/>
          </p:cNvSpPr>
          <p:nvPr>
            <p:ph type="body" sz="quarter" idx="14"/>
          </p:nvPr>
        </p:nvSpPr>
        <p:spPr>
          <a:xfrm>
            <a:off x="6096000" y="3429000"/>
            <a:ext cx="6096000" cy="3429000"/>
          </a:xfrm>
          <a:solidFill>
            <a:schemeClr val="bg1"/>
          </a:solidFill>
        </p:spPr>
        <p:txBody>
          <a:bodyPr lIns="360000" tIns="360000" rIns="360000" bIns="36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reeform 5">
            <a:extLst>
              <a:ext uri="{FF2B5EF4-FFF2-40B4-BE49-F238E27FC236}">
                <a16:creationId xmlns:a16="http://schemas.microsoft.com/office/drawing/2014/main" id="{F7FF4B69-C798-C3F1-7188-B925B03733A5}"/>
              </a:ext>
            </a:extLst>
          </p:cNvPr>
          <p:cNvSpPr>
            <a:spLocks noChangeAspect="1" noEditPoints="1"/>
          </p:cNvSpPr>
          <p:nvPr/>
        </p:nvSpPr>
        <p:spPr bwMode="auto">
          <a:xfrm>
            <a:off x="407988" y="6165304"/>
            <a:ext cx="385958" cy="288000"/>
          </a:xfrm>
          <a:custGeom>
            <a:avLst/>
            <a:gdLst>
              <a:gd name="T0" fmla="*/ 1576 w 1576"/>
              <a:gd name="T1" fmla="*/ 408 h 1176"/>
              <a:gd name="T2" fmla="*/ 1507 w 1576"/>
              <a:gd name="T3" fmla="*/ 815 h 1176"/>
              <a:gd name="T4" fmla="*/ 1350 w 1576"/>
              <a:gd name="T5" fmla="*/ 815 h 1176"/>
              <a:gd name="T6" fmla="*/ 1293 w 1576"/>
              <a:gd name="T7" fmla="*/ 408 h 1176"/>
              <a:gd name="T8" fmla="*/ 1293 w 1576"/>
              <a:gd name="T9" fmla="*/ 0 h 1176"/>
              <a:gd name="T10" fmla="*/ 1576 w 1576"/>
              <a:gd name="T11" fmla="*/ 0 h 1176"/>
              <a:gd name="T12" fmla="*/ 1576 w 1576"/>
              <a:gd name="T13" fmla="*/ 408 h 1176"/>
              <a:gd name="T14" fmla="*/ 740 w 1576"/>
              <a:gd name="T15" fmla="*/ 733 h 1176"/>
              <a:gd name="T16" fmla="*/ 595 w 1576"/>
              <a:gd name="T17" fmla="*/ 315 h 1176"/>
              <a:gd name="T18" fmla="*/ 450 w 1576"/>
              <a:gd name="T19" fmla="*/ 733 h 1176"/>
              <a:gd name="T20" fmla="*/ 740 w 1576"/>
              <a:gd name="T21" fmla="*/ 733 h 1176"/>
              <a:gd name="T22" fmla="*/ 1190 w 1576"/>
              <a:gd name="T23" fmla="*/ 1176 h 1176"/>
              <a:gd name="T24" fmla="*/ 893 w 1576"/>
              <a:gd name="T25" fmla="*/ 1176 h 1176"/>
              <a:gd name="T26" fmla="*/ 822 w 1576"/>
              <a:gd name="T27" fmla="*/ 968 h 1176"/>
              <a:gd name="T28" fmla="*/ 368 w 1576"/>
              <a:gd name="T29" fmla="*/ 968 h 1176"/>
              <a:gd name="T30" fmla="*/ 296 w 1576"/>
              <a:gd name="T31" fmla="*/ 1176 h 1176"/>
              <a:gd name="T32" fmla="*/ 0 w 1576"/>
              <a:gd name="T33" fmla="*/ 1176 h 1176"/>
              <a:gd name="T34" fmla="*/ 209 w 1576"/>
              <a:gd name="T35" fmla="*/ 588 h 1176"/>
              <a:gd name="T36" fmla="*/ 418 w 1576"/>
              <a:gd name="T37" fmla="*/ 0 h 1176"/>
              <a:gd name="T38" fmla="*/ 773 w 1576"/>
              <a:gd name="T39" fmla="*/ 0 h 1176"/>
              <a:gd name="T40" fmla="*/ 981 w 1576"/>
              <a:gd name="T41" fmla="*/ 588 h 1176"/>
              <a:gd name="T42" fmla="*/ 1190 w 1576"/>
              <a:gd name="T43" fmla="*/ 1176 h 1176"/>
              <a:gd name="T44" fmla="*/ 1301 w 1576"/>
              <a:gd name="T45" fmla="*/ 1176 h 1176"/>
              <a:gd name="T46" fmla="*/ 1301 w 1576"/>
              <a:gd name="T47" fmla="*/ 910 h 1176"/>
              <a:gd name="T48" fmla="*/ 1568 w 1576"/>
              <a:gd name="T49" fmla="*/ 910 h 1176"/>
              <a:gd name="T50" fmla="*/ 1568 w 1576"/>
              <a:gd name="T51" fmla="*/ 1176 h 1176"/>
              <a:gd name="T52" fmla="*/ 1301 w 1576"/>
              <a:gd name="T53" fmla="*/ 1176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76" h="1176">
                <a:moveTo>
                  <a:pt x="1576" y="408"/>
                </a:moveTo>
                <a:lnTo>
                  <a:pt x="1507" y="815"/>
                </a:lnTo>
                <a:lnTo>
                  <a:pt x="1350" y="815"/>
                </a:lnTo>
                <a:lnTo>
                  <a:pt x="1293" y="408"/>
                </a:lnTo>
                <a:lnTo>
                  <a:pt x="1293" y="0"/>
                </a:lnTo>
                <a:lnTo>
                  <a:pt x="1576" y="0"/>
                </a:lnTo>
                <a:lnTo>
                  <a:pt x="1576" y="408"/>
                </a:lnTo>
                <a:close/>
                <a:moveTo>
                  <a:pt x="740" y="733"/>
                </a:moveTo>
                <a:lnTo>
                  <a:pt x="595" y="315"/>
                </a:lnTo>
                <a:lnTo>
                  <a:pt x="450" y="733"/>
                </a:lnTo>
                <a:lnTo>
                  <a:pt x="740" y="733"/>
                </a:lnTo>
                <a:close/>
                <a:moveTo>
                  <a:pt x="1190" y="1176"/>
                </a:moveTo>
                <a:lnTo>
                  <a:pt x="893" y="1176"/>
                </a:lnTo>
                <a:lnTo>
                  <a:pt x="822" y="968"/>
                </a:lnTo>
                <a:lnTo>
                  <a:pt x="368" y="968"/>
                </a:lnTo>
                <a:lnTo>
                  <a:pt x="296" y="1176"/>
                </a:lnTo>
                <a:lnTo>
                  <a:pt x="0" y="1176"/>
                </a:lnTo>
                <a:lnTo>
                  <a:pt x="209" y="588"/>
                </a:lnTo>
                <a:lnTo>
                  <a:pt x="418" y="0"/>
                </a:lnTo>
                <a:lnTo>
                  <a:pt x="773" y="0"/>
                </a:lnTo>
                <a:lnTo>
                  <a:pt x="981" y="588"/>
                </a:lnTo>
                <a:lnTo>
                  <a:pt x="1190" y="1176"/>
                </a:lnTo>
                <a:close/>
                <a:moveTo>
                  <a:pt x="1301" y="1176"/>
                </a:moveTo>
                <a:lnTo>
                  <a:pt x="1301" y="910"/>
                </a:lnTo>
                <a:lnTo>
                  <a:pt x="1568" y="910"/>
                </a:lnTo>
                <a:lnTo>
                  <a:pt x="1568" y="1176"/>
                </a:lnTo>
                <a:lnTo>
                  <a:pt x="1301" y="117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4" name="Date Placeholder 3">
            <a:extLst>
              <a:ext uri="{FF2B5EF4-FFF2-40B4-BE49-F238E27FC236}">
                <a16:creationId xmlns:a16="http://schemas.microsoft.com/office/drawing/2014/main" id="{5130E494-A65E-1D78-DB63-3C5D959CBFE0}"/>
              </a:ext>
            </a:extLst>
          </p:cNvPr>
          <p:cNvSpPr>
            <a:spLocks noGrp="1"/>
          </p:cNvSpPr>
          <p:nvPr>
            <p:ph type="dt" sz="half" idx="15"/>
          </p:nvPr>
        </p:nvSpPr>
        <p:spPr/>
        <p:txBody>
          <a:bodyPr/>
          <a:lstStyle/>
          <a:p>
            <a:fld id="{6F2C208E-BFE5-4C7F-9FE0-F5C263B90072}" type="datetime1">
              <a:rPr lang="fi-FI" smtClean="0"/>
              <a:t>30.4.2024</a:t>
            </a:fld>
            <a:endParaRPr lang="fi-FI" dirty="0"/>
          </a:p>
        </p:txBody>
      </p:sp>
      <p:sp>
        <p:nvSpPr>
          <p:cNvPr id="10" name="Footer Placeholder 9">
            <a:extLst>
              <a:ext uri="{FF2B5EF4-FFF2-40B4-BE49-F238E27FC236}">
                <a16:creationId xmlns:a16="http://schemas.microsoft.com/office/drawing/2014/main" id="{97EEDB51-27D7-7F66-3869-56438094A3FB}"/>
              </a:ext>
            </a:extLst>
          </p:cNvPr>
          <p:cNvSpPr>
            <a:spLocks noGrp="1"/>
          </p:cNvSpPr>
          <p:nvPr>
            <p:ph type="ftr" sz="quarter" idx="16"/>
          </p:nvPr>
        </p:nvSpPr>
        <p:spPr/>
        <p:txBody>
          <a:bodyPr/>
          <a:lstStyle/>
          <a:p>
            <a:r>
              <a:rPr lang="fi-FI"/>
              <a:t>Presenter Name</a:t>
            </a:r>
            <a:endParaRPr lang="fi-FI" dirty="0"/>
          </a:p>
        </p:txBody>
      </p:sp>
      <p:sp>
        <p:nvSpPr>
          <p:cNvPr id="11" name="Slide Number Placeholder 10">
            <a:extLst>
              <a:ext uri="{FF2B5EF4-FFF2-40B4-BE49-F238E27FC236}">
                <a16:creationId xmlns:a16="http://schemas.microsoft.com/office/drawing/2014/main" id="{9036D707-D9E0-5D34-60D5-E79DC6881585}"/>
              </a:ext>
            </a:extLst>
          </p:cNvPr>
          <p:cNvSpPr>
            <a:spLocks noGrp="1"/>
          </p:cNvSpPr>
          <p:nvPr>
            <p:ph type="sldNum" sz="quarter" idx="17"/>
          </p:nvPr>
        </p:nvSpPr>
        <p:spPr/>
        <p:txBody>
          <a:bodyPr/>
          <a:lstStyle/>
          <a:p>
            <a:fld id="{D701140D-C14F-41CA-99FC-0EF83E8DA40A}" type="slidenum">
              <a:rPr lang="fi-FI" smtClean="0"/>
              <a:pPr/>
              <a:t>‹#›</a:t>
            </a:fld>
            <a:endParaRPr lang="fi-FI" dirty="0"/>
          </a:p>
        </p:txBody>
      </p:sp>
    </p:spTree>
    <p:extLst>
      <p:ext uri="{BB962C8B-B14F-4D97-AF65-F5344CB8AC3E}">
        <p14:creationId xmlns:p14="http://schemas.microsoft.com/office/powerpoint/2010/main" val="27586776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Content and Picture 3 Blue">
    <p:bg>
      <p:bgPr>
        <a:solidFill>
          <a:schemeClr val="tx1"/>
        </a:solidFill>
        <a:effectLst/>
      </p:bgPr>
    </p:bg>
    <p:spTree>
      <p:nvGrpSpPr>
        <p:cNvPr id="1" name=""/>
        <p:cNvGrpSpPr/>
        <p:nvPr/>
      </p:nvGrpSpPr>
      <p:grpSpPr>
        <a:xfrm>
          <a:off x="0" y="0"/>
          <a:ext cx="0" cy="0"/>
          <a:chOff x="0" y="0"/>
          <a:chExt cx="0" cy="0"/>
        </a:xfrm>
      </p:grpSpPr>
      <p:sp>
        <p:nvSpPr>
          <p:cNvPr id="8" name="Picture Placeholder 9">
            <a:extLst>
              <a:ext uri="{FF2B5EF4-FFF2-40B4-BE49-F238E27FC236}">
                <a16:creationId xmlns:a16="http://schemas.microsoft.com/office/drawing/2014/main" id="{A2F443A1-A369-99FA-DAC7-9F6B92627CCE}"/>
              </a:ext>
            </a:extLst>
          </p:cNvPr>
          <p:cNvSpPr>
            <a:spLocks noGrp="1"/>
          </p:cNvSpPr>
          <p:nvPr>
            <p:ph type="pic" sz="quarter" idx="13" hasCustomPrompt="1"/>
          </p:nvPr>
        </p:nvSpPr>
        <p:spPr>
          <a:xfrm>
            <a:off x="6096000" y="0"/>
            <a:ext cx="6096000" cy="3429000"/>
          </a:xfrm>
          <a:solidFill>
            <a:schemeClr val="bg2"/>
          </a:solidFill>
        </p:spPr>
        <p:txBody>
          <a:bodyPr vert="horz" lIns="0" tIns="0" rIns="0" bIns="0" rtlCol="0" anchor="t" anchorCtr="0">
            <a:noAutofit/>
          </a:bodyPr>
          <a:lstStyle>
            <a:lvl1pPr>
              <a:defRPr lang="fi-FI" sz="1200" noProof="1"/>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p:txBody>
      </p:sp>
      <p:sp>
        <p:nvSpPr>
          <p:cNvPr id="2" name="Title 1">
            <a:extLst>
              <a:ext uri="{FF2B5EF4-FFF2-40B4-BE49-F238E27FC236}">
                <a16:creationId xmlns:a16="http://schemas.microsoft.com/office/drawing/2014/main" id="{21B56FBF-088F-1B9C-4741-7B63EF764C97}"/>
              </a:ext>
            </a:extLst>
          </p:cNvPr>
          <p:cNvSpPr>
            <a:spLocks noGrp="1"/>
          </p:cNvSpPr>
          <p:nvPr>
            <p:ph type="title"/>
          </p:nvPr>
        </p:nvSpPr>
        <p:spPr>
          <a:xfrm>
            <a:off x="407987" y="404813"/>
            <a:ext cx="5327973" cy="415498"/>
          </a:xfrm>
        </p:spPr>
        <p:txBody>
          <a:bodyPr>
            <a:spAutoFit/>
          </a:bodyPr>
          <a:lstStyle>
            <a:lvl1pPr>
              <a:defRPr sz="3000" baseline="0">
                <a:solidFill>
                  <a:schemeClr val="bg1"/>
                </a:solidFill>
              </a:defRPr>
            </a:lvl1pPr>
          </a:lstStyle>
          <a:p>
            <a:r>
              <a:rPr lang="en-US" dirty="0"/>
              <a:t>Click to edit Master title style</a:t>
            </a:r>
            <a:endParaRPr lang="fi-FI" dirty="0"/>
          </a:p>
        </p:txBody>
      </p:sp>
      <p:sp>
        <p:nvSpPr>
          <p:cNvPr id="9" name="Text Placeholder 8">
            <a:extLst>
              <a:ext uri="{FF2B5EF4-FFF2-40B4-BE49-F238E27FC236}">
                <a16:creationId xmlns:a16="http://schemas.microsoft.com/office/drawing/2014/main" id="{0C9DCEB1-9C2B-0120-BA93-9B57D41B94D1}"/>
              </a:ext>
            </a:extLst>
          </p:cNvPr>
          <p:cNvSpPr>
            <a:spLocks noGrp="1"/>
          </p:cNvSpPr>
          <p:nvPr>
            <p:ph type="body" sz="quarter" idx="14"/>
          </p:nvPr>
        </p:nvSpPr>
        <p:spPr>
          <a:xfrm>
            <a:off x="6096000" y="3429000"/>
            <a:ext cx="6096000" cy="3429000"/>
          </a:xfrm>
          <a:solidFill>
            <a:schemeClr val="accent3"/>
          </a:solidFill>
        </p:spPr>
        <p:txBody>
          <a:bodyPr lIns="360000" tIns="360000" rIns="360000" bIns="36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reeform 5">
            <a:extLst>
              <a:ext uri="{FF2B5EF4-FFF2-40B4-BE49-F238E27FC236}">
                <a16:creationId xmlns:a16="http://schemas.microsoft.com/office/drawing/2014/main" id="{F7FF4B69-C798-C3F1-7188-B925B03733A5}"/>
              </a:ext>
            </a:extLst>
          </p:cNvPr>
          <p:cNvSpPr>
            <a:spLocks noChangeAspect="1" noEditPoints="1"/>
          </p:cNvSpPr>
          <p:nvPr/>
        </p:nvSpPr>
        <p:spPr bwMode="auto">
          <a:xfrm>
            <a:off x="407988" y="6165304"/>
            <a:ext cx="385958" cy="288000"/>
          </a:xfrm>
          <a:custGeom>
            <a:avLst/>
            <a:gdLst>
              <a:gd name="T0" fmla="*/ 1576 w 1576"/>
              <a:gd name="T1" fmla="*/ 408 h 1176"/>
              <a:gd name="T2" fmla="*/ 1507 w 1576"/>
              <a:gd name="T3" fmla="*/ 815 h 1176"/>
              <a:gd name="T4" fmla="*/ 1350 w 1576"/>
              <a:gd name="T5" fmla="*/ 815 h 1176"/>
              <a:gd name="T6" fmla="*/ 1293 w 1576"/>
              <a:gd name="T7" fmla="*/ 408 h 1176"/>
              <a:gd name="T8" fmla="*/ 1293 w 1576"/>
              <a:gd name="T9" fmla="*/ 0 h 1176"/>
              <a:gd name="T10" fmla="*/ 1576 w 1576"/>
              <a:gd name="T11" fmla="*/ 0 h 1176"/>
              <a:gd name="T12" fmla="*/ 1576 w 1576"/>
              <a:gd name="T13" fmla="*/ 408 h 1176"/>
              <a:gd name="T14" fmla="*/ 740 w 1576"/>
              <a:gd name="T15" fmla="*/ 733 h 1176"/>
              <a:gd name="T16" fmla="*/ 595 w 1576"/>
              <a:gd name="T17" fmla="*/ 315 h 1176"/>
              <a:gd name="T18" fmla="*/ 450 w 1576"/>
              <a:gd name="T19" fmla="*/ 733 h 1176"/>
              <a:gd name="T20" fmla="*/ 740 w 1576"/>
              <a:gd name="T21" fmla="*/ 733 h 1176"/>
              <a:gd name="T22" fmla="*/ 1190 w 1576"/>
              <a:gd name="T23" fmla="*/ 1176 h 1176"/>
              <a:gd name="T24" fmla="*/ 893 w 1576"/>
              <a:gd name="T25" fmla="*/ 1176 h 1176"/>
              <a:gd name="T26" fmla="*/ 822 w 1576"/>
              <a:gd name="T27" fmla="*/ 968 h 1176"/>
              <a:gd name="T28" fmla="*/ 368 w 1576"/>
              <a:gd name="T29" fmla="*/ 968 h 1176"/>
              <a:gd name="T30" fmla="*/ 296 w 1576"/>
              <a:gd name="T31" fmla="*/ 1176 h 1176"/>
              <a:gd name="T32" fmla="*/ 0 w 1576"/>
              <a:gd name="T33" fmla="*/ 1176 h 1176"/>
              <a:gd name="T34" fmla="*/ 209 w 1576"/>
              <a:gd name="T35" fmla="*/ 588 h 1176"/>
              <a:gd name="T36" fmla="*/ 418 w 1576"/>
              <a:gd name="T37" fmla="*/ 0 h 1176"/>
              <a:gd name="T38" fmla="*/ 773 w 1576"/>
              <a:gd name="T39" fmla="*/ 0 h 1176"/>
              <a:gd name="T40" fmla="*/ 981 w 1576"/>
              <a:gd name="T41" fmla="*/ 588 h 1176"/>
              <a:gd name="T42" fmla="*/ 1190 w 1576"/>
              <a:gd name="T43" fmla="*/ 1176 h 1176"/>
              <a:gd name="T44" fmla="*/ 1301 w 1576"/>
              <a:gd name="T45" fmla="*/ 1176 h 1176"/>
              <a:gd name="T46" fmla="*/ 1301 w 1576"/>
              <a:gd name="T47" fmla="*/ 910 h 1176"/>
              <a:gd name="T48" fmla="*/ 1568 w 1576"/>
              <a:gd name="T49" fmla="*/ 910 h 1176"/>
              <a:gd name="T50" fmla="*/ 1568 w 1576"/>
              <a:gd name="T51" fmla="*/ 1176 h 1176"/>
              <a:gd name="T52" fmla="*/ 1301 w 1576"/>
              <a:gd name="T53" fmla="*/ 1176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76" h="1176">
                <a:moveTo>
                  <a:pt x="1576" y="408"/>
                </a:moveTo>
                <a:lnTo>
                  <a:pt x="1507" y="815"/>
                </a:lnTo>
                <a:lnTo>
                  <a:pt x="1350" y="815"/>
                </a:lnTo>
                <a:lnTo>
                  <a:pt x="1293" y="408"/>
                </a:lnTo>
                <a:lnTo>
                  <a:pt x="1293" y="0"/>
                </a:lnTo>
                <a:lnTo>
                  <a:pt x="1576" y="0"/>
                </a:lnTo>
                <a:lnTo>
                  <a:pt x="1576" y="408"/>
                </a:lnTo>
                <a:close/>
                <a:moveTo>
                  <a:pt x="740" y="733"/>
                </a:moveTo>
                <a:lnTo>
                  <a:pt x="595" y="315"/>
                </a:lnTo>
                <a:lnTo>
                  <a:pt x="450" y="733"/>
                </a:lnTo>
                <a:lnTo>
                  <a:pt x="740" y="733"/>
                </a:lnTo>
                <a:close/>
                <a:moveTo>
                  <a:pt x="1190" y="1176"/>
                </a:moveTo>
                <a:lnTo>
                  <a:pt x="893" y="1176"/>
                </a:lnTo>
                <a:lnTo>
                  <a:pt x="822" y="968"/>
                </a:lnTo>
                <a:lnTo>
                  <a:pt x="368" y="968"/>
                </a:lnTo>
                <a:lnTo>
                  <a:pt x="296" y="1176"/>
                </a:lnTo>
                <a:lnTo>
                  <a:pt x="0" y="1176"/>
                </a:lnTo>
                <a:lnTo>
                  <a:pt x="209" y="588"/>
                </a:lnTo>
                <a:lnTo>
                  <a:pt x="418" y="0"/>
                </a:lnTo>
                <a:lnTo>
                  <a:pt x="773" y="0"/>
                </a:lnTo>
                <a:lnTo>
                  <a:pt x="981" y="588"/>
                </a:lnTo>
                <a:lnTo>
                  <a:pt x="1190" y="1176"/>
                </a:lnTo>
                <a:close/>
                <a:moveTo>
                  <a:pt x="1301" y="1176"/>
                </a:moveTo>
                <a:lnTo>
                  <a:pt x="1301" y="910"/>
                </a:lnTo>
                <a:lnTo>
                  <a:pt x="1568" y="910"/>
                </a:lnTo>
                <a:lnTo>
                  <a:pt x="1568" y="1176"/>
                </a:lnTo>
                <a:lnTo>
                  <a:pt x="1301" y="117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4" name="Date Placeholder 3">
            <a:extLst>
              <a:ext uri="{FF2B5EF4-FFF2-40B4-BE49-F238E27FC236}">
                <a16:creationId xmlns:a16="http://schemas.microsoft.com/office/drawing/2014/main" id="{767DC4F0-F8C6-06CD-A34E-EF0D5D3EF4FC}"/>
              </a:ext>
            </a:extLst>
          </p:cNvPr>
          <p:cNvSpPr>
            <a:spLocks noGrp="1"/>
          </p:cNvSpPr>
          <p:nvPr>
            <p:ph type="dt" sz="half" idx="15"/>
          </p:nvPr>
        </p:nvSpPr>
        <p:spPr/>
        <p:txBody>
          <a:bodyPr/>
          <a:lstStyle/>
          <a:p>
            <a:fld id="{409E609A-1AB3-4F6D-944B-59C5E6DF5A4F}" type="datetime1">
              <a:rPr lang="fi-FI" smtClean="0"/>
              <a:t>30.4.2024</a:t>
            </a:fld>
            <a:endParaRPr lang="fi-FI" dirty="0"/>
          </a:p>
        </p:txBody>
      </p:sp>
      <p:sp>
        <p:nvSpPr>
          <p:cNvPr id="10" name="Footer Placeholder 9">
            <a:extLst>
              <a:ext uri="{FF2B5EF4-FFF2-40B4-BE49-F238E27FC236}">
                <a16:creationId xmlns:a16="http://schemas.microsoft.com/office/drawing/2014/main" id="{8F46D1C0-3FD0-2362-C159-BEADDB3EF46D}"/>
              </a:ext>
            </a:extLst>
          </p:cNvPr>
          <p:cNvSpPr>
            <a:spLocks noGrp="1"/>
          </p:cNvSpPr>
          <p:nvPr>
            <p:ph type="ftr" sz="quarter" idx="16"/>
          </p:nvPr>
        </p:nvSpPr>
        <p:spPr/>
        <p:txBody>
          <a:bodyPr/>
          <a:lstStyle/>
          <a:p>
            <a:r>
              <a:rPr lang="fi-FI"/>
              <a:t>Presenter Name</a:t>
            </a:r>
            <a:endParaRPr lang="fi-FI" dirty="0"/>
          </a:p>
        </p:txBody>
      </p:sp>
      <p:sp>
        <p:nvSpPr>
          <p:cNvPr id="11" name="Slide Number Placeholder 10">
            <a:extLst>
              <a:ext uri="{FF2B5EF4-FFF2-40B4-BE49-F238E27FC236}">
                <a16:creationId xmlns:a16="http://schemas.microsoft.com/office/drawing/2014/main" id="{06C20592-6442-81CE-E493-1241C6AC5FD1}"/>
              </a:ext>
            </a:extLst>
          </p:cNvPr>
          <p:cNvSpPr>
            <a:spLocks noGrp="1"/>
          </p:cNvSpPr>
          <p:nvPr>
            <p:ph type="sldNum" sz="quarter" idx="17"/>
          </p:nvPr>
        </p:nvSpPr>
        <p:spPr/>
        <p:txBody>
          <a:bodyPr/>
          <a:lstStyle/>
          <a:p>
            <a:fld id="{D701140D-C14F-41CA-99FC-0EF83E8DA40A}" type="slidenum">
              <a:rPr lang="fi-FI" smtClean="0"/>
              <a:pPr/>
              <a:t>‹#›</a:t>
            </a:fld>
            <a:endParaRPr lang="fi-FI" dirty="0"/>
          </a:p>
        </p:txBody>
      </p:sp>
    </p:spTree>
    <p:extLst>
      <p:ext uri="{BB962C8B-B14F-4D97-AF65-F5344CB8AC3E}">
        <p14:creationId xmlns:p14="http://schemas.microsoft.com/office/powerpoint/2010/main" val="23068722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Content and Picture 3 Red">
    <p:bg>
      <p:bgPr>
        <a:solidFill>
          <a:schemeClr val="tx1"/>
        </a:solidFill>
        <a:effectLst/>
      </p:bgPr>
    </p:bg>
    <p:spTree>
      <p:nvGrpSpPr>
        <p:cNvPr id="1" name=""/>
        <p:cNvGrpSpPr/>
        <p:nvPr/>
      </p:nvGrpSpPr>
      <p:grpSpPr>
        <a:xfrm>
          <a:off x="0" y="0"/>
          <a:ext cx="0" cy="0"/>
          <a:chOff x="0" y="0"/>
          <a:chExt cx="0" cy="0"/>
        </a:xfrm>
      </p:grpSpPr>
      <p:sp>
        <p:nvSpPr>
          <p:cNvPr id="8" name="Picture Placeholder 9">
            <a:extLst>
              <a:ext uri="{FF2B5EF4-FFF2-40B4-BE49-F238E27FC236}">
                <a16:creationId xmlns:a16="http://schemas.microsoft.com/office/drawing/2014/main" id="{A2F443A1-A369-99FA-DAC7-9F6B92627CCE}"/>
              </a:ext>
            </a:extLst>
          </p:cNvPr>
          <p:cNvSpPr>
            <a:spLocks noGrp="1"/>
          </p:cNvSpPr>
          <p:nvPr>
            <p:ph type="pic" sz="quarter" idx="13" hasCustomPrompt="1"/>
          </p:nvPr>
        </p:nvSpPr>
        <p:spPr>
          <a:xfrm>
            <a:off x="6096000" y="0"/>
            <a:ext cx="6096000" cy="3429000"/>
          </a:xfrm>
          <a:solidFill>
            <a:schemeClr val="bg2"/>
          </a:solidFill>
        </p:spPr>
        <p:txBody>
          <a:bodyPr vert="horz" lIns="0" tIns="0" rIns="0" bIns="0" rtlCol="0" anchor="t" anchorCtr="0">
            <a:noAutofit/>
          </a:bodyPr>
          <a:lstStyle>
            <a:lvl1pPr>
              <a:defRPr lang="fi-FI" sz="1200" noProof="1"/>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p:txBody>
      </p:sp>
      <p:sp>
        <p:nvSpPr>
          <p:cNvPr id="2" name="Title 1">
            <a:extLst>
              <a:ext uri="{FF2B5EF4-FFF2-40B4-BE49-F238E27FC236}">
                <a16:creationId xmlns:a16="http://schemas.microsoft.com/office/drawing/2014/main" id="{21B56FBF-088F-1B9C-4741-7B63EF764C97}"/>
              </a:ext>
            </a:extLst>
          </p:cNvPr>
          <p:cNvSpPr>
            <a:spLocks noGrp="1"/>
          </p:cNvSpPr>
          <p:nvPr>
            <p:ph type="title"/>
          </p:nvPr>
        </p:nvSpPr>
        <p:spPr>
          <a:xfrm>
            <a:off x="407987" y="404813"/>
            <a:ext cx="5327973" cy="415498"/>
          </a:xfrm>
        </p:spPr>
        <p:txBody>
          <a:bodyPr>
            <a:spAutoFit/>
          </a:bodyPr>
          <a:lstStyle>
            <a:lvl1pPr>
              <a:defRPr sz="3000" baseline="0">
                <a:solidFill>
                  <a:schemeClr val="bg1"/>
                </a:solidFill>
              </a:defRPr>
            </a:lvl1pPr>
          </a:lstStyle>
          <a:p>
            <a:r>
              <a:rPr lang="en-US" dirty="0"/>
              <a:t>Click to edit Master title style</a:t>
            </a:r>
            <a:endParaRPr lang="fi-FI" dirty="0"/>
          </a:p>
        </p:txBody>
      </p:sp>
      <p:sp>
        <p:nvSpPr>
          <p:cNvPr id="9" name="Text Placeholder 8">
            <a:extLst>
              <a:ext uri="{FF2B5EF4-FFF2-40B4-BE49-F238E27FC236}">
                <a16:creationId xmlns:a16="http://schemas.microsoft.com/office/drawing/2014/main" id="{0C9DCEB1-9C2B-0120-BA93-9B57D41B94D1}"/>
              </a:ext>
            </a:extLst>
          </p:cNvPr>
          <p:cNvSpPr>
            <a:spLocks noGrp="1"/>
          </p:cNvSpPr>
          <p:nvPr>
            <p:ph type="body" sz="quarter" idx="14"/>
          </p:nvPr>
        </p:nvSpPr>
        <p:spPr>
          <a:xfrm>
            <a:off x="6096000" y="3429000"/>
            <a:ext cx="6096000" cy="3429000"/>
          </a:xfrm>
          <a:solidFill>
            <a:schemeClr val="accent2"/>
          </a:solidFill>
        </p:spPr>
        <p:txBody>
          <a:bodyPr lIns="360000" tIns="360000" rIns="360000" bIns="36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reeform 5">
            <a:extLst>
              <a:ext uri="{FF2B5EF4-FFF2-40B4-BE49-F238E27FC236}">
                <a16:creationId xmlns:a16="http://schemas.microsoft.com/office/drawing/2014/main" id="{F7FF4B69-C798-C3F1-7188-B925B03733A5}"/>
              </a:ext>
            </a:extLst>
          </p:cNvPr>
          <p:cNvSpPr>
            <a:spLocks noChangeAspect="1" noEditPoints="1"/>
          </p:cNvSpPr>
          <p:nvPr/>
        </p:nvSpPr>
        <p:spPr bwMode="auto">
          <a:xfrm>
            <a:off x="407988" y="6165304"/>
            <a:ext cx="385958" cy="288000"/>
          </a:xfrm>
          <a:custGeom>
            <a:avLst/>
            <a:gdLst>
              <a:gd name="T0" fmla="*/ 1576 w 1576"/>
              <a:gd name="T1" fmla="*/ 408 h 1176"/>
              <a:gd name="T2" fmla="*/ 1507 w 1576"/>
              <a:gd name="T3" fmla="*/ 815 h 1176"/>
              <a:gd name="T4" fmla="*/ 1350 w 1576"/>
              <a:gd name="T5" fmla="*/ 815 h 1176"/>
              <a:gd name="T6" fmla="*/ 1293 w 1576"/>
              <a:gd name="T7" fmla="*/ 408 h 1176"/>
              <a:gd name="T8" fmla="*/ 1293 w 1576"/>
              <a:gd name="T9" fmla="*/ 0 h 1176"/>
              <a:gd name="T10" fmla="*/ 1576 w 1576"/>
              <a:gd name="T11" fmla="*/ 0 h 1176"/>
              <a:gd name="T12" fmla="*/ 1576 w 1576"/>
              <a:gd name="T13" fmla="*/ 408 h 1176"/>
              <a:gd name="T14" fmla="*/ 740 w 1576"/>
              <a:gd name="T15" fmla="*/ 733 h 1176"/>
              <a:gd name="T16" fmla="*/ 595 w 1576"/>
              <a:gd name="T17" fmla="*/ 315 h 1176"/>
              <a:gd name="T18" fmla="*/ 450 w 1576"/>
              <a:gd name="T19" fmla="*/ 733 h 1176"/>
              <a:gd name="T20" fmla="*/ 740 w 1576"/>
              <a:gd name="T21" fmla="*/ 733 h 1176"/>
              <a:gd name="T22" fmla="*/ 1190 w 1576"/>
              <a:gd name="T23" fmla="*/ 1176 h 1176"/>
              <a:gd name="T24" fmla="*/ 893 w 1576"/>
              <a:gd name="T25" fmla="*/ 1176 h 1176"/>
              <a:gd name="T26" fmla="*/ 822 w 1576"/>
              <a:gd name="T27" fmla="*/ 968 h 1176"/>
              <a:gd name="T28" fmla="*/ 368 w 1576"/>
              <a:gd name="T29" fmla="*/ 968 h 1176"/>
              <a:gd name="T30" fmla="*/ 296 w 1576"/>
              <a:gd name="T31" fmla="*/ 1176 h 1176"/>
              <a:gd name="T32" fmla="*/ 0 w 1576"/>
              <a:gd name="T33" fmla="*/ 1176 h 1176"/>
              <a:gd name="T34" fmla="*/ 209 w 1576"/>
              <a:gd name="T35" fmla="*/ 588 h 1176"/>
              <a:gd name="T36" fmla="*/ 418 w 1576"/>
              <a:gd name="T37" fmla="*/ 0 h 1176"/>
              <a:gd name="T38" fmla="*/ 773 w 1576"/>
              <a:gd name="T39" fmla="*/ 0 h 1176"/>
              <a:gd name="T40" fmla="*/ 981 w 1576"/>
              <a:gd name="T41" fmla="*/ 588 h 1176"/>
              <a:gd name="T42" fmla="*/ 1190 w 1576"/>
              <a:gd name="T43" fmla="*/ 1176 h 1176"/>
              <a:gd name="T44" fmla="*/ 1301 w 1576"/>
              <a:gd name="T45" fmla="*/ 1176 h 1176"/>
              <a:gd name="T46" fmla="*/ 1301 w 1576"/>
              <a:gd name="T47" fmla="*/ 910 h 1176"/>
              <a:gd name="T48" fmla="*/ 1568 w 1576"/>
              <a:gd name="T49" fmla="*/ 910 h 1176"/>
              <a:gd name="T50" fmla="*/ 1568 w 1576"/>
              <a:gd name="T51" fmla="*/ 1176 h 1176"/>
              <a:gd name="T52" fmla="*/ 1301 w 1576"/>
              <a:gd name="T53" fmla="*/ 1176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76" h="1176">
                <a:moveTo>
                  <a:pt x="1576" y="408"/>
                </a:moveTo>
                <a:lnTo>
                  <a:pt x="1507" y="815"/>
                </a:lnTo>
                <a:lnTo>
                  <a:pt x="1350" y="815"/>
                </a:lnTo>
                <a:lnTo>
                  <a:pt x="1293" y="408"/>
                </a:lnTo>
                <a:lnTo>
                  <a:pt x="1293" y="0"/>
                </a:lnTo>
                <a:lnTo>
                  <a:pt x="1576" y="0"/>
                </a:lnTo>
                <a:lnTo>
                  <a:pt x="1576" y="408"/>
                </a:lnTo>
                <a:close/>
                <a:moveTo>
                  <a:pt x="740" y="733"/>
                </a:moveTo>
                <a:lnTo>
                  <a:pt x="595" y="315"/>
                </a:lnTo>
                <a:lnTo>
                  <a:pt x="450" y="733"/>
                </a:lnTo>
                <a:lnTo>
                  <a:pt x="740" y="733"/>
                </a:lnTo>
                <a:close/>
                <a:moveTo>
                  <a:pt x="1190" y="1176"/>
                </a:moveTo>
                <a:lnTo>
                  <a:pt x="893" y="1176"/>
                </a:lnTo>
                <a:lnTo>
                  <a:pt x="822" y="968"/>
                </a:lnTo>
                <a:lnTo>
                  <a:pt x="368" y="968"/>
                </a:lnTo>
                <a:lnTo>
                  <a:pt x="296" y="1176"/>
                </a:lnTo>
                <a:lnTo>
                  <a:pt x="0" y="1176"/>
                </a:lnTo>
                <a:lnTo>
                  <a:pt x="209" y="588"/>
                </a:lnTo>
                <a:lnTo>
                  <a:pt x="418" y="0"/>
                </a:lnTo>
                <a:lnTo>
                  <a:pt x="773" y="0"/>
                </a:lnTo>
                <a:lnTo>
                  <a:pt x="981" y="588"/>
                </a:lnTo>
                <a:lnTo>
                  <a:pt x="1190" y="1176"/>
                </a:lnTo>
                <a:close/>
                <a:moveTo>
                  <a:pt x="1301" y="1176"/>
                </a:moveTo>
                <a:lnTo>
                  <a:pt x="1301" y="910"/>
                </a:lnTo>
                <a:lnTo>
                  <a:pt x="1568" y="910"/>
                </a:lnTo>
                <a:lnTo>
                  <a:pt x="1568" y="1176"/>
                </a:lnTo>
                <a:lnTo>
                  <a:pt x="1301" y="117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4" name="Date Placeholder 3">
            <a:extLst>
              <a:ext uri="{FF2B5EF4-FFF2-40B4-BE49-F238E27FC236}">
                <a16:creationId xmlns:a16="http://schemas.microsoft.com/office/drawing/2014/main" id="{76E26E52-F01E-BC81-F222-7E4621B62777}"/>
              </a:ext>
            </a:extLst>
          </p:cNvPr>
          <p:cNvSpPr>
            <a:spLocks noGrp="1"/>
          </p:cNvSpPr>
          <p:nvPr>
            <p:ph type="dt" sz="half" idx="15"/>
          </p:nvPr>
        </p:nvSpPr>
        <p:spPr/>
        <p:txBody>
          <a:bodyPr/>
          <a:lstStyle/>
          <a:p>
            <a:fld id="{B0C44718-D510-4448-A541-0C722B037997}" type="datetime1">
              <a:rPr lang="fi-FI" smtClean="0"/>
              <a:t>30.4.2024</a:t>
            </a:fld>
            <a:endParaRPr lang="fi-FI" dirty="0"/>
          </a:p>
        </p:txBody>
      </p:sp>
      <p:sp>
        <p:nvSpPr>
          <p:cNvPr id="10" name="Footer Placeholder 9">
            <a:extLst>
              <a:ext uri="{FF2B5EF4-FFF2-40B4-BE49-F238E27FC236}">
                <a16:creationId xmlns:a16="http://schemas.microsoft.com/office/drawing/2014/main" id="{1C7057D4-C8D8-E41D-29C3-A43C0026CE89}"/>
              </a:ext>
            </a:extLst>
          </p:cNvPr>
          <p:cNvSpPr>
            <a:spLocks noGrp="1"/>
          </p:cNvSpPr>
          <p:nvPr>
            <p:ph type="ftr" sz="quarter" idx="16"/>
          </p:nvPr>
        </p:nvSpPr>
        <p:spPr/>
        <p:txBody>
          <a:bodyPr/>
          <a:lstStyle/>
          <a:p>
            <a:r>
              <a:rPr lang="fi-FI"/>
              <a:t>Presenter Name</a:t>
            </a:r>
            <a:endParaRPr lang="fi-FI" dirty="0"/>
          </a:p>
        </p:txBody>
      </p:sp>
      <p:sp>
        <p:nvSpPr>
          <p:cNvPr id="11" name="Slide Number Placeholder 10">
            <a:extLst>
              <a:ext uri="{FF2B5EF4-FFF2-40B4-BE49-F238E27FC236}">
                <a16:creationId xmlns:a16="http://schemas.microsoft.com/office/drawing/2014/main" id="{B29318E7-B01A-6A00-49C8-15BE06F4491F}"/>
              </a:ext>
            </a:extLst>
          </p:cNvPr>
          <p:cNvSpPr>
            <a:spLocks noGrp="1"/>
          </p:cNvSpPr>
          <p:nvPr>
            <p:ph type="sldNum" sz="quarter" idx="17"/>
          </p:nvPr>
        </p:nvSpPr>
        <p:spPr/>
        <p:txBody>
          <a:bodyPr/>
          <a:lstStyle/>
          <a:p>
            <a:fld id="{D701140D-C14F-41CA-99FC-0EF83E8DA40A}" type="slidenum">
              <a:rPr lang="fi-FI" smtClean="0"/>
              <a:pPr/>
              <a:t>‹#›</a:t>
            </a:fld>
            <a:endParaRPr lang="fi-FI" dirty="0"/>
          </a:p>
        </p:txBody>
      </p:sp>
    </p:spTree>
    <p:extLst>
      <p:ext uri="{BB962C8B-B14F-4D97-AF65-F5344CB8AC3E}">
        <p14:creationId xmlns:p14="http://schemas.microsoft.com/office/powerpoint/2010/main" val="38725615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ontent and Picture 3 Yellow">
    <p:bg>
      <p:bgPr>
        <a:solidFill>
          <a:schemeClr val="tx1"/>
        </a:solidFill>
        <a:effectLst/>
      </p:bgPr>
    </p:bg>
    <p:spTree>
      <p:nvGrpSpPr>
        <p:cNvPr id="1" name=""/>
        <p:cNvGrpSpPr/>
        <p:nvPr/>
      </p:nvGrpSpPr>
      <p:grpSpPr>
        <a:xfrm>
          <a:off x="0" y="0"/>
          <a:ext cx="0" cy="0"/>
          <a:chOff x="0" y="0"/>
          <a:chExt cx="0" cy="0"/>
        </a:xfrm>
      </p:grpSpPr>
      <p:sp>
        <p:nvSpPr>
          <p:cNvPr id="8" name="Picture Placeholder 9">
            <a:extLst>
              <a:ext uri="{FF2B5EF4-FFF2-40B4-BE49-F238E27FC236}">
                <a16:creationId xmlns:a16="http://schemas.microsoft.com/office/drawing/2014/main" id="{A2F443A1-A369-99FA-DAC7-9F6B92627CCE}"/>
              </a:ext>
            </a:extLst>
          </p:cNvPr>
          <p:cNvSpPr>
            <a:spLocks noGrp="1"/>
          </p:cNvSpPr>
          <p:nvPr>
            <p:ph type="pic" sz="quarter" idx="13" hasCustomPrompt="1"/>
          </p:nvPr>
        </p:nvSpPr>
        <p:spPr>
          <a:xfrm>
            <a:off x="6096000" y="0"/>
            <a:ext cx="6096000" cy="3429000"/>
          </a:xfrm>
          <a:solidFill>
            <a:schemeClr val="bg2"/>
          </a:solidFill>
        </p:spPr>
        <p:txBody>
          <a:bodyPr vert="horz" lIns="0" tIns="0" rIns="0" bIns="0" rtlCol="0" anchor="t" anchorCtr="0">
            <a:noAutofit/>
          </a:bodyPr>
          <a:lstStyle>
            <a:lvl1pPr>
              <a:defRPr lang="fi-FI" sz="1200" noProof="1"/>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p:txBody>
      </p:sp>
      <p:sp>
        <p:nvSpPr>
          <p:cNvPr id="2" name="Title 1">
            <a:extLst>
              <a:ext uri="{FF2B5EF4-FFF2-40B4-BE49-F238E27FC236}">
                <a16:creationId xmlns:a16="http://schemas.microsoft.com/office/drawing/2014/main" id="{21B56FBF-088F-1B9C-4741-7B63EF764C97}"/>
              </a:ext>
            </a:extLst>
          </p:cNvPr>
          <p:cNvSpPr>
            <a:spLocks noGrp="1"/>
          </p:cNvSpPr>
          <p:nvPr>
            <p:ph type="title"/>
          </p:nvPr>
        </p:nvSpPr>
        <p:spPr>
          <a:xfrm>
            <a:off x="407987" y="404813"/>
            <a:ext cx="5327973" cy="415498"/>
          </a:xfrm>
        </p:spPr>
        <p:txBody>
          <a:bodyPr>
            <a:spAutoFit/>
          </a:bodyPr>
          <a:lstStyle>
            <a:lvl1pPr>
              <a:defRPr sz="3000" baseline="0">
                <a:solidFill>
                  <a:schemeClr val="bg1"/>
                </a:solidFill>
              </a:defRPr>
            </a:lvl1pPr>
          </a:lstStyle>
          <a:p>
            <a:r>
              <a:rPr lang="en-US" dirty="0"/>
              <a:t>Click to edit Master title style</a:t>
            </a:r>
            <a:endParaRPr lang="fi-FI" dirty="0"/>
          </a:p>
        </p:txBody>
      </p:sp>
      <p:sp>
        <p:nvSpPr>
          <p:cNvPr id="9" name="Text Placeholder 8">
            <a:extLst>
              <a:ext uri="{FF2B5EF4-FFF2-40B4-BE49-F238E27FC236}">
                <a16:creationId xmlns:a16="http://schemas.microsoft.com/office/drawing/2014/main" id="{0C9DCEB1-9C2B-0120-BA93-9B57D41B94D1}"/>
              </a:ext>
            </a:extLst>
          </p:cNvPr>
          <p:cNvSpPr>
            <a:spLocks noGrp="1"/>
          </p:cNvSpPr>
          <p:nvPr>
            <p:ph type="body" sz="quarter" idx="14"/>
          </p:nvPr>
        </p:nvSpPr>
        <p:spPr>
          <a:xfrm>
            <a:off x="6096000" y="3429000"/>
            <a:ext cx="6096000" cy="3429000"/>
          </a:xfrm>
          <a:solidFill>
            <a:schemeClr val="accent1"/>
          </a:solidFill>
        </p:spPr>
        <p:txBody>
          <a:bodyPr lIns="360000" tIns="360000" rIns="360000" bIns="36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reeform 5">
            <a:extLst>
              <a:ext uri="{FF2B5EF4-FFF2-40B4-BE49-F238E27FC236}">
                <a16:creationId xmlns:a16="http://schemas.microsoft.com/office/drawing/2014/main" id="{F7FF4B69-C798-C3F1-7188-B925B03733A5}"/>
              </a:ext>
            </a:extLst>
          </p:cNvPr>
          <p:cNvSpPr>
            <a:spLocks noChangeAspect="1" noEditPoints="1"/>
          </p:cNvSpPr>
          <p:nvPr/>
        </p:nvSpPr>
        <p:spPr bwMode="auto">
          <a:xfrm>
            <a:off x="407988" y="6165304"/>
            <a:ext cx="385958" cy="288000"/>
          </a:xfrm>
          <a:custGeom>
            <a:avLst/>
            <a:gdLst>
              <a:gd name="T0" fmla="*/ 1576 w 1576"/>
              <a:gd name="T1" fmla="*/ 408 h 1176"/>
              <a:gd name="T2" fmla="*/ 1507 w 1576"/>
              <a:gd name="T3" fmla="*/ 815 h 1176"/>
              <a:gd name="T4" fmla="*/ 1350 w 1576"/>
              <a:gd name="T5" fmla="*/ 815 h 1176"/>
              <a:gd name="T6" fmla="*/ 1293 w 1576"/>
              <a:gd name="T7" fmla="*/ 408 h 1176"/>
              <a:gd name="T8" fmla="*/ 1293 w 1576"/>
              <a:gd name="T9" fmla="*/ 0 h 1176"/>
              <a:gd name="T10" fmla="*/ 1576 w 1576"/>
              <a:gd name="T11" fmla="*/ 0 h 1176"/>
              <a:gd name="T12" fmla="*/ 1576 w 1576"/>
              <a:gd name="T13" fmla="*/ 408 h 1176"/>
              <a:gd name="T14" fmla="*/ 740 w 1576"/>
              <a:gd name="T15" fmla="*/ 733 h 1176"/>
              <a:gd name="T16" fmla="*/ 595 w 1576"/>
              <a:gd name="T17" fmla="*/ 315 h 1176"/>
              <a:gd name="T18" fmla="*/ 450 w 1576"/>
              <a:gd name="T19" fmla="*/ 733 h 1176"/>
              <a:gd name="T20" fmla="*/ 740 w 1576"/>
              <a:gd name="T21" fmla="*/ 733 h 1176"/>
              <a:gd name="T22" fmla="*/ 1190 w 1576"/>
              <a:gd name="T23" fmla="*/ 1176 h 1176"/>
              <a:gd name="T24" fmla="*/ 893 w 1576"/>
              <a:gd name="T25" fmla="*/ 1176 h 1176"/>
              <a:gd name="T26" fmla="*/ 822 w 1576"/>
              <a:gd name="T27" fmla="*/ 968 h 1176"/>
              <a:gd name="T28" fmla="*/ 368 w 1576"/>
              <a:gd name="T29" fmla="*/ 968 h 1176"/>
              <a:gd name="T30" fmla="*/ 296 w 1576"/>
              <a:gd name="T31" fmla="*/ 1176 h 1176"/>
              <a:gd name="T32" fmla="*/ 0 w 1576"/>
              <a:gd name="T33" fmla="*/ 1176 h 1176"/>
              <a:gd name="T34" fmla="*/ 209 w 1576"/>
              <a:gd name="T35" fmla="*/ 588 h 1176"/>
              <a:gd name="T36" fmla="*/ 418 w 1576"/>
              <a:gd name="T37" fmla="*/ 0 h 1176"/>
              <a:gd name="T38" fmla="*/ 773 w 1576"/>
              <a:gd name="T39" fmla="*/ 0 h 1176"/>
              <a:gd name="T40" fmla="*/ 981 w 1576"/>
              <a:gd name="T41" fmla="*/ 588 h 1176"/>
              <a:gd name="T42" fmla="*/ 1190 w 1576"/>
              <a:gd name="T43" fmla="*/ 1176 h 1176"/>
              <a:gd name="T44" fmla="*/ 1301 w 1576"/>
              <a:gd name="T45" fmla="*/ 1176 h 1176"/>
              <a:gd name="T46" fmla="*/ 1301 w 1576"/>
              <a:gd name="T47" fmla="*/ 910 h 1176"/>
              <a:gd name="T48" fmla="*/ 1568 w 1576"/>
              <a:gd name="T49" fmla="*/ 910 h 1176"/>
              <a:gd name="T50" fmla="*/ 1568 w 1576"/>
              <a:gd name="T51" fmla="*/ 1176 h 1176"/>
              <a:gd name="T52" fmla="*/ 1301 w 1576"/>
              <a:gd name="T53" fmla="*/ 1176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76" h="1176">
                <a:moveTo>
                  <a:pt x="1576" y="408"/>
                </a:moveTo>
                <a:lnTo>
                  <a:pt x="1507" y="815"/>
                </a:lnTo>
                <a:lnTo>
                  <a:pt x="1350" y="815"/>
                </a:lnTo>
                <a:lnTo>
                  <a:pt x="1293" y="408"/>
                </a:lnTo>
                <a:lnTo>
                  <a:pt x="1293" y="0"/>
                </a:lnTo>
                <a:lnTo>
                  <a:pt x="1576" y="0"/>
                </a:lnTo>
                <a:lnTo>
                  <a:pt x="1576" y="408"/>
                </a:lnTo>
                <a:close/>
                <a:moveTo>
                  <a:pt x="740" y="733"/>
                </a:moveTo>
                <a:lnTo>
                  <a:pt x="595" y="315"/>
                </a:lnTo>
                <a:lnTo>
                  <a:pt x="450" y="733"/>
                </a:lnTo>
                <a:lnTo>
                  <a:pt x="740" y="733"/>
                </a:lnTo>
                <a:close/>
                <a:moveTo>
                  <a:pt x="1190" y="1176"/>
                </a:moveTo>
                <a:lnTo>
                  <a:pt x="893" y="1176"/>
                </a:lnTo>
                <a:lnTo>
                  <a:pt x="822" y="968"/>
                </a:lnTo>
                <a:lnTo>
                  <a:pt x="368" y="968"/>
                </a:lnTo>
                <a:lnTo>
                  <a:pt x="296" y="1176"/>
                </a:lnTo>
                <a:lnTo>
                  <a:pt x="0" y="1176"/>
                </a:lnTo>
                <a:lnTo>
                  <a:pt x="209" y="588"/>
                </a:lnTo>
                <a:lnTo>
                  <a:pt x="418" y="0"/>
                </a:lnTo>
                <a:lnTo>
                  <a:pt x="773" y="0"/>
                </a:lnTo>
                <a:lnTo>
                  <a:pt x="981" y="588"/>
                </a:lnTo>
                <a:lnTo>
                  <a:pt x="1190" y="1176"/>
                </a:lnTo>
                <a:close/>
                <a:moveTo>
                  <a:pt x="1301" y="1176"/>
                </a:moveTo>
                <a:lnTo>
                  <a:pt x="1301" y="910"/>
                </a:lnTo>
                <a:lnTo>
                  <a:pt x="1568" y="910"/>
                </a:lnTo>
                <a:lnTo>
                  <a:pt x="1568" y="1176"/>
                </a:lnTo>
                <a:lnTo>
                  <a:pt x="1301" y="117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4" name="Date Placeholder 3">
            <a:extLst>
              <a:ext uri="{FF2B5EF4-FFF2-40B4-BE49-F238E27FC236}">
                <a16:creationId xmlns:a16="http://schemas.microsoft.com/office/drawing/2014/main" id="{47B89FBD-DF44-BB8B-9867-383C65A5BB24}"/>
              </a:ext>
            </a:extLst>
          </p:cNvPr>
          <p:cNvSpPr>
            <a:spLocks noGrp="1"/>
          </p:cNvSpPr>
          <p:nvPr>
            <p:ph type="dt" sz="half" idx="15"/>
          </p:nvPr>
        </p:nvSpPr>
        <p:spPr/>
        <p:txBody>
          <a:bodyPr/>
          <a:lstStyle/>
          <a:p>
            <a:fld id="{74F2E637-55F1-424E-850D-C7CF1DF9A8DF}" type="datetime1">
              <a:rPr lang="fi-FI" smtClean="0"/>
              <a:t>30.4.2024</a:t>
            </a:fld>
            <a:endParaRPr lang="fi-FI" dirty="0"/>
          </a:p>
        </p:txBody>
      </p:sp>
      <p:sp>
        <p:nvSpPr>
          <p:cNvPr id="10" name="Footer Placeholder 9">
            <a:extLst>
              <a:ext uri="{FF2B5EF4-FFF2-40B4-BE49-F238E27FC236}">
                <a16:creationId xmlns:a16="http://schemas.microsoft.com/office/drawing/2014/main" id="{379603E4-4E8F-7DE5-DBF4-3D80A204C03F}"/>
              </a:ext>
            </a:extLst>
          </p:cNvPr>
          <p:cNvSpPr>
            <a:spLocks noGrp="1"/>
          </p:cNvSpPr>
          <p:nvPr>
            <p:ph type="ftr" sz="quarter" idx="16"/>
          </p:nvPr>
        </p:nvSpPr>
        <p:spPr/>
        <p:txBody>
          <a:bodyPr/>
          <a:lstStyle/>
          <a:p>
            <a:r>
              <a:rPr lang="fi-FI"/>
              <a:t>Presenter Name</a:t>
            </a:r>
            <a:endParaRPr lang="fi-FI" dirty="0"/>
          </a:p>
        </p:txBody>
      </p:sp>
      <p:sp>
        <p:nvSpPr>
          <p:cNvPr id="11" name="Slide Number Placeholder 10">
            <a:extLst>
              <a:ext uri="{FF2B5EF4-FFF2-40B4-BE49-F238E27FC236}">
                <a16:creationId xmlns:a16="http://schemas.microsoft.com/office/drawing/2014/main" id="{685C845B-33B8-3089-1820-F8375F1F31A3}"/>
              </a:ext>
            </a:extLst>
          </p:cNvPr>
          <p:cNvSpPr>
            <a:spLocks noGrp="1"/>
          </p:cNvSpPr>
          <p:nvPr>
            <p:ph type="sldNum" sz="quarter" idx="17"/>
          </p:nvPr>
        </p:nvSpPr>
        <p:spPr/>
        <p:txBody>
          <a:bodyPr/>
          <a:lstStyle/>
          <a:p>
            <a:fld id="{D701140D-C14F-41CA-99FC-0EF83E8DA40A}" type="slidenum">
              <a:rPr lang="fi-FI" smtClean="0"/>
              <a:pPr/>
              <a:t>‹#›</a:t>
            </a:fld>
            <a:endParaRPr lang="fi-FI" dirty="0"/>
          </a:p>
        </p:txBody>
      </p:sp>
    </p:spTree>
    <p:extLst>
      <p:ext uri="{BB962C8B-B14F-4D97-AF65-F5344CB8AC3E}">
        <p14:creationId xmlns:p14="http://schemas.microsoft.com/office/powerpoint/2010/main" val="8325841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Picture">
    <p:spTree>
      <p:nvGrpSpPr>
        <p:cNvPr id="1" name=""/>
        <p:cNvGrpSpPr/>
        <p:nvPr/>
      </p:nvGrpSpPr>
      <p:grpSpPr>
        <a:xfrm>
          <a:off x="0" y="0"/>
          <a:ext cx="0" cy="0"/>
          <a:chOff x="0" y="0"/>
          <a:chExt cx="0" cy="0"/>
        </a:xfrm>
      </p:grpSpPr>
      <p:sp>
        <p:nvSpPr>
          <p:cNvPr id="8" name="Picture Placeholder 9">
            <a:extLst>
              <a:ext uri="{FF2B5EF4-FFF2-40B4-BE49-F238E27FC236}">
                <a16:creationId xmlns:a16="http://schemas.microsoft.com/office/drawing/2014/main" id="{A2F443A1-A369-99FA-DAC7-9F6B92627CCE}"/>
              </a:ext>
            </a:extLst>
          </p:cNvPr>
          <p:cNvSpPr>
            <a:spLocks noGrp="1"/>
          </p:cNvSpPr>
          <p:nvPr>
            <p:ph type="pic" sz="quarter" idx="13" hasCustomPrompt="1"/>
          </p:nvPr>
        </p:nvSpPr>
        <p:spPr>
          <a:xfrm>
            <a:off x="0" y="0"/>
            <a:ext cx="12192000" cy="6858000"/>
          </a:xfrm>
          <a:solidFill>
            <a:schemeClr val="bg2"/>
          </a:solidFill>
        </p:spPr>
        <p:txBody>
          <a:bodyPr vert="horz" lIns="0" tIns="0" rIns="0" bIns="0" rtlCol="0" anchor="t" anchorCtr="0">
            <a:noAutofit/>
          </a:bodyPr>
          <a:lstStyle>
            <a:lvl1pPr>
              <a:defRPr lang="fi-FI" sz="1200" noProof="1"/>
            </a:lvl1pPr>
          </a:lstStyle>
          <a:p>
            <a:pPr marR="0" lvl="0" fontAlgn="auto">
              <a:spcAft>
                <a:spcPts val="0"/>
              </a:spcAft>
              <a:buClrTx/>
              <a:buSzTx/>
              <a:tabLst/>
            </a:pPr>
            <a:r>
              <a:rPr lang="fi-FI" noProof="1"/>
              <a:t>Click icon to add image, Fit the image to frame by choosing: crop&gt;fit / rajaa&gt;sovita</a:t>
            </a:r>
          </a:p>
        </p:txBody>
      </p:sp>
      <p:sp>
        <p:nvSpPr>
          <p:cNvPr id="2" name="Title 1">
            <a:extLst>
              <a:ext uri="{FF2B5EF4-FFF2-40B4-BE49-F238E27FC236}">
                <a16:creationId xmlns:a16="http://schemas.microsoft.com/office/drawing/2014/main" id="{21B56FBF-088F-1B9C-4741-7B63EF764C97}"/>
              </a:ext>
            </a:extLst>
          </p:cNvPr>
          <p:cNvSpPr>
            <a:spLocks noGrp="1"/>
          </p:cNvSpPr>
          <p:nvPr>
            <p:ph type="title"/>
          </p:nvPr>
        </p:nvSpPr>
        <p:spPr>
          <a:xfrm>
            <a:off x="407987" y="404813"/>
            <a:ext cx="5327973" cy="415498"/>
          </a:xfrm>
        </p:spPr>
        <p:txBody>
          <a:bodyPr>
            <a:spAutoFit/>
          </a:bodyPr>
          <a:lstStyle>
            <a:lvl1pPr>
              <a:defRPr sz="3000" baseline="0"/>
            </a:lvl1pPr>
          </a:lstStyle>
          <a:p>
            <a:r>
              <a:rPr lang="en-US" dirty="0"/>
              <a:t>Click to edit Master title style</a:t>
            </a:r>
            <a:endParaRPr lang="fi-FI" dirty="0"/>
          </a:p>
        </p:txBody>
      </p:sp>
      <p:sp>
        <p:nvSpPr>
          <p:cNvPr id="4" name="Text Placeholder 2">
            <a:extLst>
              <a:ext uri="{FF2B5EF4-FFF2-40B4-BE49-F238E27FC236}">
                <a16:creationId xmlns:a16="http://schemas.microsoft.com/office/drawing/2014/main" id="{3C31FA69-E208-B16D-749C-C889E904FF0C}"/>
              </a:ext>
            </a:extLst>
          </p:cNvPr>
          <p:cNvSpPr>
            <a:spLocks noGrp="1"/>
          </p:cNvSpPr>
          <p:nvPr>
            <p:ph type="body" sz="quarter" idx="19"/>
          </p:nvPr>
        </p:nvSpPr>
        <p:spPr>
          <a:xfrm>
            <a:off x="407988" y="6165336"/>
            <a:ext cx="385200" cy="288000"/>
          </a:xfrm>
          <a:blipFill>
            <a:blip r:embed="rId2"/>
            <a:stretch>
              <a:fillRect/>
            </a:stretch>
          </a:blipFill>
        </p:spPr>
        <p:txBody>
          <a:bodyPr/>
          <a:lstStyle>
            <a:lvl1pPr>
              <a:defRPr sz="100">
                <a:noFill/>
              </a:defRPr>
            </a:lvl1pPr>
          </a:lstStyle>
          <a:p>
            <a:pPr lvl="0"/>
            <a:endParaRPr lang="en-GB" dirty="0"/>
          </a:p>
        </p:txBody>
      </p:sp>
      <p:sp>
        <p:nvSpPr>
          <p:cNvPr id="3" name="Date Placeholder 2">
            <a:extLst>
              <a:ext uri="{FF2B5EF4-FFF2-40B4-BE49-F238E27FC236}">
                <a16:creationId xmlns:a16="http://schemas.microsoft.com/office/drawing/2014/main" id="{0CB1E97D-067B-6A56-E3C1-E0B0E8237E33}"/>
              </a:ext>
            </a:extLst>
          </p:cNvPr>
          <p:cNvSpPr>
            <a:spLocks noGrp="1"/>
          </p:cNvSpPr>
          <p:nvPr>
            <p:ph type="dt" sz="half" idx="20"/>
          </p:nvPr>
        </p:nvSpPr>
        <p:spPr/>
        <p:txBody>
          <a:bodyPr/>
          <a:lstStyle/>
          <a:p>
            <a:fld id="{61433BB3-799A-4858-9AE8-2D0BD859EE3B}" type="datetime1">
              <a:rPr lang="fi-FI" smtClean="0"/>
              <a:t>30.4.2024</a:t>
            </a:fld>
            <a:endParaRPr lang="fi-FI" dirty="0"/>
          </a:p>
        </p:txBody>
      </p:sp>
      <p:sp>
        <p:nvSpPr>
          <p:cNvPr id="9" name="Footer Placeholder 8">
            <a:extLst>
              <a:ext uri="{FF2B5EF4-FFF2-40B4-BE49-F238E27FC236}">
                <a16:creationId xmlns:a16="http://schemas.microsoft.com/office/drawing/2014/main" id="{9DD562FA-3522-5D86-6B5D-D46C31407CA8}"/>
              </a:ext>
            </a:extLst>
          </p:cNvPr>
          <p:cNvSpPr>
            <a:spLocks noGrp="1"/>
          </p:cNvSpPr>
          <p:nvPr>
            <p:ph type="ftr" sz="quarter" idx="21"/>
          </p:nvPr>
        </p:nvSpPr>
        <p:spPr/>
        <p:txBody>
          <a:bodyPr/>
          <a:lstStyle/>
          <a:p>
            <a:r>
              <a:rPr lang="fi-FI"/>
              <a:t>Presenter Name</a:t>
            </a:r>
            <a:endParaRPr lang="fi-FI" dirty="0"/>
          </a:p>
        </p:txBody>
      </p:sp>
      <p:sp>
        <p:nvSpPr>
          <p:cNvPr id="10" name="Slide Number Placeholder 9">
            <a:extLst>
              <a:ext uri="{FF2B5EF4-FFF2-40B4-BE49-F238E27FC236}">
                <a16:creationId xmlns:a16="http://schemas.microsoft.com/office/drawing/2014/main" id="{C035D3F8-519A-BD10-B212-14EA8C3C6B26}"/>
              </a:ext>
            </a:extLst>
          </p:cNvPr>
          <p:cNvSpPr>
            <a:spLocks noGrp="1"/>
          </p:cNvSpPr>
          <p:nvPr>
            <p:ph type="sldNum" sz="quarter" idx="22"/>
          </p:nvPr>
        </p:nvSpPr>
        <p:spPr/>
        <p:txBody>
          <a:bodyPr/>
          <a:lstStyle/>
          <a:p>
            <a:fld id="{D701140D-C14F-41CA-99FC-0EF83E8DA40A}" type="slidenum">
              <a:rPr lang="fi-FI" smtClean="0"/>
              <a:pPr/>
              <a:t>‹#›</a:t>
            </a:fld>
            <a:endParaRPr lang="fi-FI" dirty="0"/>
          </a:p>
        </p:txBody>
      </p:sp>
    </p:spTree>
    <p:extLst>
      <p:ext uri="{BB962C8B-B14F-4D97-AF65-F5344CB8AC3E}">
        <p14:creationId xmlns:p14="http://schemas.microsoft.com/office/powerpoint/2010/main" val="13093341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Picture Nega">
    <p:spTree>
      <p:nvGrpSpPr>
        <p:cNvPr id="1" name=""/>
        <p:cNvGrpSpPr/>
        <p:nvPr/>
      </p:nvGrpSpPr>
      <p:grpSpPr>
        <a:xfrm>
          <a:off x="0" y="0"/>
          <a:ext cx="0" cy="0"/>
          <a:chOff x="0" y="0"/>
          <a:chExt cx="0" cy="0"/>
        </a:xfrm>
      </p:grpSpPr>
      <p:sp>
        <p:nvSpPr>
          <p:cNvPr id="8" name="Picture Placeholder 9">
            <a:extLst>
              <a:ext uri="{FF2B5EF4-FFF2-40B4-BE49-F238E27FC236}">
                <a16:creationId xmlns:a16="http://schemas.microsoft.com/office/drawing/2014/main" id="{A2F443A1-A369-99FA-DAC7-9F6B92627CCE}"/>
              </a:ext>
            </a:extLst>
          </p:cNvPr>
          <p:cNvSpPr>
            <a:spLocks noGrp="1"/>
          </p:cNvSpPr>
          <p:nvPr>
            <p:ph type="pic" sz="quarter" idx="13" hasCustomPrompt="1"/>
          </p:nvPr>
        </p:nvSpPr>
        <p:spPr>
          <a:xfrm>
            <a:off x="0" y="0"/>
            <a:ext cx="12192000" cy="6858000"/>
          </a:xfrm>
          <a:solidFill>
            <a:schemeClr val="bg2"/>
          </a:solidFill>
        </p:spPr>
        <p:txBody>
          <a:bodyPr vert="horz" lIns="0" tIns="0" rIns="0" bIns="0" rtlCol="0" anchor="t" anchorCtr="0">
            <a:noAutofit/>
          </a:bodyPr>
          <a:lstStyle>
            <a:lvl1pPr>
              <a:defRPr lang="fi-FI" sz="1200" noProof="1"/>
            </a:lvl1pPr>
          </a:lstStyle>
          <a:p>
            <a:pPr marR="0" lvl="0" fontAlgn="auto">
              <a:spcAft>
                <a:spcPts val="0"/>
              </a:spcAft>
              <a:buClrTx/>
              <a:buSzTx/>
              <a:tabLst/>
            </a:pPr>
            <a:r>
              <a:rPr lang="fi-FI" noProof="1"/>
              <a:t>Click icon to add image, Fit the image to frame by choosing: crop&gt;fit / rajaa&gt;sovita</a:t>
            </a:r>
          </a:p>
        </p:txBody>
      </p:sp>
      <p:sp>
        <p:nvSpPr>
          <p:cNvPr id="2" name="Title 1">
            <a:extLst>
              <a:ext uri="{FF2B5EF4-FFF2-40B4-BE49-F238E27FC236}">
                <a16:creationId xmlns:a16="http://schemas.microsoft.com/office/drawing/2014/main" id="{21B56FBF-088F-1B9C-4741-7B63EF764C97}"/>
              </a:ext>
            </a:extLst>
          </p:cNvPr>
          <p:cNvSpPr>
            <a:spLocks noGrp="1"/>
          </p:cNvSpPr>
          <p:nvPr>
            <p:ph type="title"/>
          </p:nvPr>
        </p:nvSpPr>
        <p:spPr>
          <a:xfrm>
            <a:off x="407987" y="404813"/>
            <a:ext cx="5327973" cy="415498"/>
          </a:xfrm>
        </p:spPr>
        <p:txBody>
          <a:bodyPr>
            <a:spAutoFit/>
          </a:bodyPr>
          <a:lstStyle>
            <a:lvl1pPr>
              <a:defRPr sz="3000" baseline="0">
                <a:solidFill>
                  <a:schemeClr val="bg1"/>
                </a:solidFill>
              </a:defRPr>
            </a:lvl1pPr>
          </a:lstStyle>
          <a:p>
            <a:r>
              <a:rPr lang="en-US" dirty="0"/>
              <a:t>Click to edit Master title style</a:t>
            </a:r>
            <a:endParaRPr lang="fi-FI" dirty="0"/>
          </a:p>
        </p:txBody>
      </p:sp>
      <p:sp>
        <p:nvSpPr>
          <p:cNvPr id="4" name="Text Placeholder 2">
            <a:extLst>
              <a:ext uri="{FF2B5EF4-FFF2-40B4-BE49-F238E27FC236}">
                <a16:creationId xmlns:a16="http://schemas.microsoft.com/office/drawing/2014/main" id="{3C31FA69-E208-B16D-749C-C889E904FF0C}"/>
              </a:ext>
            </a:extLst>
          </p:cNvPr>
          <p:cNvSpPr>
            <a:spLocks noGrp="1"/>
          </p:cNvSpPr>
          <p:nvPr>
            <p:ph type="body" sz="quarter" idx="19"/>
          </p:nvPr>
        </p:nvSpPr>
        <p:spPr>
          <a:xfrm>
            <a:off x="407988" y="6165336"/>
            <a:ext cx="385200" cy="288000"/>
          </a:xfrm>
          <a:blipFill>
            <a:blip r:embed="rId2"/>
            <a:stretch>
              <a:fillRect/>
            </a:stretch>
          </a:blipFill>
        </p:spPr>
        <p:txBody>
          <a:bodyPr/>
          <a:lstStyle>
            <a:lvl1pPr>
              <a:defRPr sz="100">
                <a:noFill/>
              </a:defRPr>
            </a:lvl1pPr>
          </a:lstStyle>
          <a:p>
            <a:pPr lvl="0"/>
            <a:endParaRPr lang="en-GB" dirty="0"/>
          </a:p>
        </p:txBody>
      </p:sp>
      <p:sp>
        <p:nvSpPr>
          <p:cNvPr id="3" name="Date Placeholder 2">
            <a:extLst>
              <a:ext uri="{FF2B5EF4-FFF2-40B4-BE49-F238E27FC236}">
                <a16:creationId xmlns:a16="http://schemas.microsoft.com/office/drawing/2014/main" id="{9508E6FE-529C-6F82-E69C-32498ED04633}"/>
              </a:ext>
            </a:extLst>
          </p:cNvPr>
          <p:cNvSpPr>
            <a:spLocks noGrp="1"/>
          </p:cNvSpPr>
          <p:nvPr>
            <p:ph type="dt" sz="half" idx="20"/>
          </p:nvPr>
        </p:nvSpPr>
        <p:spPr/>
        <p:txBody>
          <a:bodyPr/>
          <a:lstStyle>
            <a:lvl1pPr>
              <a:defRPr>
                <a:solidFill>
                  <a:schemeClr val="bg1"/>
                </a:solidFill>
              </a:defRPr>
            </a:lvl1pPr>
          </a:lstStyle>
          <a:p>
            <a:fld id="{4CA5EB07-D21D-49B5-AE7A-016634FFB222}" type="datetime1">
              <a:rPr lang="fi-FI" smtClean="0"/>
              <a:t>30.4.2024</a:t>
            </a:fld>
            <a:endParaRPr lang="fi-FI" dirty="0"/>
          </a:p>
        </p:txBody>
      </p:sp>
      <p:sp>
        <p:nvSpPr>
          <p:cNvPr id="9" name="Footer Placeholder 8">
            <a:extLst>
              <a:ext uri="{FF2B5EF4-FFF2-40B4-BE49-F238E27FC236}">
                <a16:creationId xmlns:a16="http://schemas.microsoft.com/office/drawing/2014/main" id="{428CC8F0-0CF6-102F-F83A-926998C03342}"/>
              </a:ext>
            </a:extLst>
          </p:cNvPr>
          <p:cNvSpPr>
            <a:spLocks noGrp="1"/>
          </p:cNvSpPr>
          <p:nvPr>
            <p:ph type="ftr" sz="quarter" idx="21"/>
          </p:nvPr>
        </p:nvSpPr>
        <p:spPr/>
        <p:txBody>
          <a:bodyPr/>
          <a:lstStyle>
            <a:lvl1pPr>
              <a:defRPr>
                <a:solidFill>
                  <a:schemeClr val="bg1"/>
                </a:solidFill>
              </a:defRPr>
            </a:lvl1pPr>
          </a:lstStyle>
          <a:p>
            <a:r>
              <a:rPr lang="fi-FI"/>
              <a:t>Presenter Name</a:t>
            </a:r>
            <a:endParaRPr lang="fi-FI" dirty="0"/>
          </a:p>
        </p:txBody>
      </p:sp>
      <p:sp>
        <p:nvSpPr>
          <p:cNvPr id="10" name="Slide Number Placeholder 9">
            <a:extLst>
              <a:ext uri="{FF2B5EF4-FFF2-40B4-BE49-F238E27FC236}">
                <a16:creationId xmlns:a16="http://schemas.microsoft.com/office/drawing/2014/main" id="{2A5F946C-BD14-D558-2FBC-9358BC12A7B5}"/>
              </a:ext>
            </a:extLst>
          </p:cNvPr>
          <p:cNvSpPr>
            <a:spLocks noGrp="1"/>
          </p:cNvSpPr>
          <p:nvPr>
            <p:ph type="sldNum" sz="quarter" idx="22"/>
          </p:nvPr>
        </p:nvSpPr>
        <p:spPr/>
        <p:txBody>
          <a:bodyPr/>
          <a:lstStyle>
            <a:lvl1pPr>
              <a:defRPr>
                <a:solidFill>
                  <a:schemeClr val="bg1"/>
                </a:solidFill>
              </a:defRPr>
            </a:lvl1pPr>
          </a:lstStyle>
          <a:p>
            <a:fld id="{D701140D-C14F-41CA-99FC-0EF83E8DA40A}" type="slidenum">
              <a:rPr lang="fi-FI" smtClean="0"/>
              <a:pPr/>
              <a:t>‹#›</a:t>
            </a:fld>
            <a:endParaRPr lang="fi-FI" dirty="0"/>
          </a:p>
        </p:txBody>
      </p:sp>
    </p:spTree>
    <p:extLst>
      <p:ext uri="{BB962C8B-B14F-4D97-AF65-F5344CB8AC3E}">
        <p14:creationId xmlns:p14="http://schemas.microsoft.com/office/powerpoint/2010/main" val="23261057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Proces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56FBF-088F-1B9C-4741-7B63EF764C97}"/>
              </a:ext>
            </a:extLst>
          </p:cNvPr>
          <p:cNvSpPr>
            <a:spLocks noGrp="1"/>
          </p:cNvSpPr>
          <p:nvPr>
            <p:ph type="title"/>
          </p:nvPr>
        </p:nvSpPr>
        <p:spPr/>
        <p:txBody>
          <a:bodyPr/>
          <a:lstStyle/>
          <a:p>
            <a:r>
              <a:rPr lang="en-US"/>
              <a:t>Click to edit Master title style</a:t>
            </a:r>
            <a:endParaRPr lang="fi-FI"/>
          </a:p>
        </p:txBody>
      </p:sp>
      <p:sp>
        <p:nvSpPr>
          <p:cNvPr id="5" name="Date Placeholder 4">
            <a:extLst>
              <a:ext uri="{FF2B5EF4-FFF2-40B4-BE49-F238E27FC236}">
                <a16:creationId xmlns:a16="http://schemas.microsoft.com/office/drawing/2014/main" id="{876DE99E-677A-4DE5-3484-E9ADD64715C4}"/>
              </a:ext>
            </a:extLst>
          </p:cNvPr>
          <p:cNvSpPr>
            <a:spLocks noGrp="1"/>
          </p:cNvSpPr>
          <p:nvPr>
            <p:ph type="dt" sz="half" idx="10"/>
          </p:nvPr>
        </p:nvSpPr>
        <p:spPr/>
        <p:txBody>
          <a:bodyPr/>
          <a:lstStyle/>
          <a:p>
            <a:fld id="{762C049C-A29A-43EB-8A26-47DC3C4E28E5}" type="datetime1">
              <a:rPr lang="fi-FI" smtClean="0"/>
              <a:t>30.4.2024</a:t>
            </a:fld>
            <a:endParaRPr lang="fi-FI"/>
          </a:p>
        </p:txBody>
      </p:sp>
      <p:sp>
        <p:nvSpPr>
          <p:cNvPr id="6" name="Footer Placeholder 5">
            <a:extLst>
              <a:ext uri="{FF2B5EF4-FFF2-40B4-BE49-F238E27FC236}">
                <a16:creationId xmlns:a16="http://schemas.microsoft.com/office/drawing/2014/main" id="{FCF29C55-0F2E-2EEA-823A-D1C128A53416}"/>
              </a:ext>
            </a:extLst>
          </p:cNvPr>
          <p:cNvSpPr>
            <a:spLocks noGrp="1"/>
          </p:cNvSpPr>
          <p:nvPr>
            <p:ph type="ftr" sz="quarter" idx="11"/>
          </p:nvPr>
        </p:nvSpPr>
        <p:spPr/>
        <p:txBody>
          <a:bodyPr/>
          <a:lstStyle/>
          <a:p>
            <a:r>
              <a:rPr lang="fi-FI"/>
              <a:t>Presenter Name</a:t>
            </a:r>
          </a:p>
        </p:txBody>
      </p:sp>
      <p:sp>
        <p:nvSpPr>
          <p:cNvPr id="7" name="Slide Number Placeholder 6">
            <a:extLst>
              <a:ext uri="{FF2B5EF4-FFF2-40B4-BE49-F238E27FC236}">
                <a16:creationId xmlns:a16="http://schemas.microsoft.com/office/drawing/2014/main" id="{7AA8C97D-1A4E-B0F4-839E-4F69C9742E61}"/>
              </a:ext>
            </a:extLst>
          </p:cNvPr>
          <p:cNvSpPr>
            <a:spLocks noGrp="1"/>
          </p:cNvSpPr>
          <p:nvPr>
            <p:ph type="sldNum" sz="quarter" idx="12"/>
          </p:nvPr>
        </p:nvSpPr>
        <p:spPr/>
        <p:txBody>
          <a:bodyPr/>
          <a:lstStyle/>
          <a:p>
            <a:fld id="{D701140D-C14F-41CA-99FC-0EF83E8DA40A}" type="slidenum">
              <a:rPr lang="fi-FI" smtClean="0"/>
              <a:t>‹#›</a:t>
            </a:fld>
            <a:endParaRPr lang="fi-FI"/>
          </a:p>
        </p:txBody>
      </p:sp>
      <p:sp>
        <p:nvSpPr>
          <p:cNvPr id="8" name="Text Placeholder 2">
            <a:extLst>
              <a:ext uri="{FF2B5EF4-FFF2-40B4-BE49-F238E27FC236}">
                <a16:creationId xmlns:a16="http://schemas.microsoft.com/office/drawing/2014/main" id="{11E4B692-D8EE-2089-7427-A5399BE66F38}"/>
              </a:ext>
            </a:extLst>
          </p:cNvPr>
          <p:cNvSpPr>
            <a:spLocks noGrp="1"/>
          </p:cNvSpPr>
          <p:nvPr>
            <p:ph type="body" idx="14" hasCustomPrompt="1"/>
          </p:nvPr>
        </p:nvSpPr>
        <p:spPr>
          <a:xfrm>
            <a:off x="407988" y="1844674"/>
            <a:ext cx="2016119" cy="1296293"/>
          </a:xfrm>
        </p:spPr>
        <p:txBody>
          <a:bodyPr anchor="t" anchorCtr="0"/>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a:t>
            </a:r>
          </a:p>
        </p:txBody>
      </p:sp>
      <p:sp>
        <p:nvSpPr>
          <p:cNvPr id="13" name="Text Placeholder 12">
            <a:extLst>
              <a:ext uri="{FF2B5EF4-FFF2-40B4-BE49-F238E27FC236}">
                <a16:creationId xmlns:a16="http://schemas.microsoft.com/office/drawing/2014/main" id="{7DFA5604-DFA9-5599-E5FB-95F12FB285D5}"/>
              </a:ext>
            </a:extLst>
          </p:cNvPr>
          <p:cNvSpPr>
            <a:spLocks noGrp="1"/>
          </p:cNvSpPr>
          <p:nvPr>
            <p:ph type="body" sz="quarter" idx="15"/>
          </p:nvPr>
        </p:nvSpPr>
        <p:spPr>
          <a:xfrm>
            <a:off x="407988" y="3284538"/>
            <a:ext cx="2015604" cy="2592387"/>
          </a:xfrm>
        </p:spPr>
        <p:txBody>
          <a:bodyPr/>
          <a:lstStyle>
            <a:lvl1pPr>
              <a:defRPr sz="1000"/>
            </a:lvl1pPr>
            <a:lvl2pPr marL="182563" indent="-182563">
              <a:defRPr sz="1000"/>
            </a:lvl2pPr>
            <a:lvl3pPr marL="355600" indent="-173038">
              <a:defRPr sz="1000"/>
            </a:lvl3pPr>
            <a:lvl4pPr marL="539750" indent="-184150">
              <a:defRPr sz="1000"/>
            </a:lvl4pPr>
            <a:lvl5pPr marL="722313" indent="-182563">
              <a:defRPr sz="1000"/>
            </a:lvl5pPr>
            <a:lvl6pPr marL="895350" indent="-173038">
              <a:defRPr sz="1000"/>
            </a:lvl6pPr>
            <a:lvl7pPr marL="1077913" indent="-182563">
              <a:defRPr sz="1000"/>
            </a:lvl7pPr>
            <a:lvl8pPr marL="1250950" indent="-173038">
              <a:defRPr sz="1000"/>
            </a:lvl8pPr>
            <a:lvl9pPr marL="1433513" indent="-182563">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4" name="Text Placeholder 2">
            <a:extLst>
              <a:ext uri="{FF2B5EF4-FFF2-40B4-BE49-F238E27FC236}">
                <a16:creationId xmlns:a16="http://schemas.microsoft.com/office/drawing/2014/main" id="{3827A3A4-CC58-367B-E36F-7AC44E8EC4DB}"/>
              </a:ext>
            </a:extLst>
          </p:cNvPr>
          <p:cNvSpPr>
            <a:spLocks noGrp="1"/>
          </p:cNvSpPr>
          <p:nvPr>
            <p:ph type="body" idx="16" hasCustomPrompt="1"/>
          </p:nvPr>
        </p:nvSpPr>
        <p:spPr>
          <a:xfrm>
            <a:off x="2711607" y="1844674"/>
            <a:ext cx="2088765" cy="1296293"/>
          </a:xfrm>
        </p:spPr>
        <p:txBody>
          <a:bodyPr anchor="t" anchorCtr="0"/>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a:t>
            </a:r>
          </a:p>
        </p:txBody>
      </p:sp>
      <p:sp>
        <p:nvSpPr>
          <p:cNvPr id="17" name="Text Placeholder 2">
            <a:extLst>
              <a:ext uri="{FF2B5EF4-FFF2-40B4-BE49-F238E27FC236}">
                <a16:creationId xmlns:a16="http://schemas.microsoft.com/office/drawing/2014/main" id="{B6A71658-2640-5820-00C0-A497E0475D02}"/>
              </a:ext>
            </a:extLst>
          </p:cNvPr>
          <p:cNvSpPr>
            <a:spLocks noGrp="1"/>
          </p:cNvSpPr>
          <p:nvPr>
            <p:ph type="body" idx="18" hasCustomPrompt="1"/>
          </p:nvPr>
        </p:nvSpPr>
        <p:spPr>
          <a:xfrm>
            <a:off x="5087880" y="1844674"/>
            <a:ext cx="2016738" cy="1296293"/>
          </a:xfrm>
        </p:spPr>
        <p:txBody>
          <a:bodyPr anchor="t" anchorCtr="0"/>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a:t>
            </a:r>
          </a:p>
        </p:txBody>
      </p:sp>
      <p:sp>
        <p:nvSpPr>
          <p:cNvPr id="20" name="Text Placeholder 2">
            <a:extLst>
              <a:ext uri="{FF2B5EF4-FFF2-40B4-BE49-F238E27FC236}">
                <a16:creationId xmlns:a16="http://schemas.microsoft.com/office/drawing/2014/main" id="{E507729F-3FC3-227F-5A8B-85517FBB16B0}"/>
              </a:ext>
            </a:extLst>
          </p:cNvPr>
          <p:cNvSpPr>
            <a:spLocks noGrp="1"/>
          </p:cNvSpPr>
          <p:nvPr>
            <p:ph type="body" idx="20" hasCustomPrompt="1"/>
          </p:nvPr>
        </p:nvSpPr>
        <p:spPr>
          <a:xfrm>
            <a:off x="7392126" y="1844674"/>
            <a:ext cx="2088765" cy="1296293"/>
          </a:xfrm>
        </p:spPr>
        <p:txBody>
          <a:bodyPr anchor="t" anchorCtr="0"/>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a:t>
            </a:r>
          </a:p>
        </p:txBody>
      </p:sp>
      <p:sp>
        <p:nvSpPr>
          <p:cNvPr id="22" name="Text Placeholder 2">
            <a:extLst>
              <a:ext uri="{FF2B5EF4-FFF2-40B4-BE49-F238E27FC236}">
                <a16:creationId xmlns:a16="http://schemas.microsoft.com/office/drawing/2014/main" id="{2B959ACE-C45A-F672-6EF3-2497A285A008}"/>
              </a:ext>
            </a:extLst>
          </p:cNvPr>
          <p:cNvSpPr>
            <a:spLocks noGrp="1"/>
          </p:cNvSpPr>
          <p:nvPr>
            <p:ph type="body" idx="22" hasCustomPrompt="1"/>
          </p:nvPr>
        </p:nvSpPr>
        <p:spPr>
          <a:xfrm>
            <a:off x="9768409" y="1844674"/>
            <a:ext cx="2016120" cy="1296293"/>
          </a:xfrm>
        </p:spPr>
        <p:txBody>
          <a:bodyPr anchor="t" anchorCtr="0"/>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a:t>
            </a:r>
          </a:p>
        </p:txBody>
      </p:sp>
      <p:sp>
        <p:nvSpPr>
          <p:cNvPr id="26" name="Text Placeholder 12">
            <a:extLst>
              <a:ext uri="{FF2B5EF4-FFF2-40B4-BE49-F238E27FC236}">
                <a16:creationId xmlns:a16="http://schemas.microsoft.com/office/drawing/2014/main" id="{D9D79536-3D7F-7D6F-2BE3-5C618CB120D9}"/>
              </a:ext>
            </a:extLst>
          </p:cNvPr>
          <p:cNvSpPr>
            <a:spLocks noGrp="1"/>
          </p:cNvSpPr>
          <p:nvPr>
            <p:ph type="body" sz="quarter" idx="23"/>
          </p:nvPr>
        </p:nvSpPr>
        <p:spPr>
          <a:xfrm>
            <a:off x="2711624" y="3284538"/>
            <a:ext cx="2088232" cy="2592387"/>
          </a:xfrm>
        </p:spPr>
        <p:txBody>
          <a:bodyPr/>
          <a:lstStyle>
            <a:lvl1pPr>
              <a:defRPr sz="1000"/>
            </a:lvl1pPr>
            <a:lvl2pPr marL="182563" indent="-182563">
              <a:defRPr sz="1000"/>
            </a:lvl2pPr>
            <a:lvl3pPr marL="355600" indent="-173038">
              <a:defRPr sz="1000"/>
            </a:lvl3pPr>
            <a:lvl4pPr marL="539750" indent="-184150">
              <a:defRPr sz="1000"/>
            </a:lvl4pPr>
            <a:lvl5pPr marL="722313" indent="-182563">
              <a:defRPr sz="1000"/>
            </a:lvl5pPr>
            <a:lvl6pPr marL="895350" indent="-173038">
              <a:defRPr sz="1000"/>
            </a:lvl6pPr>
            <a:lvl7pPr marL="1077913" indent="-182563">
              <a:defRPr sz="1000"/>
            </a:lvl7pPr>
            <a:lvl8pPr marL="1250950" indent="-173038">
              <a:defRPr sz="1000"/>
            </a:lvl8pPr>
            <a:lvl9pPr marL="1433513" indent="-182563">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27" name="Text Placeholder 12">
            <a:extLst>
              <a:ext uri="{FF2B5EF4-FFF2-40B4-BE49-F238E27FC236}">
                <a16:creationId xmlns:a16="http://schemas.microsoft.com/office/drawing/2014/main" id="{E9B545D8-3555-6CE3-D8FD-D2E749B189FA}"/>
              </a:ext>
            </a:extLst>
          </p:cNvPr>
          <p:cNvSpPr>
            <a:spLocks noGrp="1"/>
          </p:cNvSpPr>
          <p:nvPr>
            <p:ph type="body" sz="quarter" idx="24"/>
          </p:nvPr>
        </p:nvSpPr>
        <p:spPr>
          <a:xfrm>
            <a:off x="5088198" y="3284538"/>
            <a:ext cx="2015604" cy="2592387"/>
          </a:xfrm>
        </p:spPr>
        <p:txBody>
          <a:bodyPr/>
          <a:lstStyle>
            <a:lvl1pPr>
              <a:defRPr sz="1000"/>
            </a:lvl1pPr>
            <a:lvl2pPr marL="182563" indent="-182563">
              <a:defRPr sz="1000"/>
            </a:lvl2pPr>
            <a:lvl3pPr marL="355600" indent="-173038">
              <a:defRPr sz="1000"/>
            </a:lvl3pPr>
            <a:lvl4pPr marL="539750" indent="-184150">
              <a:defRPr sz="1000"/>
            </a:lvl4pPr>
            <a:lvl5pPr marL="722313" indent="-182563">
              <a:defRPr sz="1000"/>
            </a:lvl5pPr>
            <a:lvl6pPr marL="895350" indent="-173038">
              <a:defRPr sz="1000"/>
            </a:lvl6pPr>
            <a:lvl7pPr marL="1077913" indent="-182563">
              <a:defRPr sz="1000"/>
            </a:lvl7pPr>
            <a:lvl8pPr marL="1250950" indent="-173038">
              <a:defRPr sz="1000"/>
            </a:lvl8pPr>
            <a:lvl9pPr marL="1433513" indent="-182563">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28" name="Text Placeholder 12">
            <a:extLst>
              <a:ext uri="{FF2B5EF4-FFF2-40B4-BE49-F238E27FC236}">
                <a16:creationId xmlns:a16="http://schemas.microsoft.com/office/drawing/2014/main" id="{6DB34C07-D845-0A71-7110-873D3E54FE62}"/>
              </a:ext>
            </a:extLst>
          </p:cNvPr>
          <p:cNvSpPr>
            <a:spLocks noGrp="1"/>
          </p:cNvSpPr>
          <p:nvPr>
            <p:ph type="body" sz="quarter" idx="25"/>
          </p:nvPr>
        </p:nvSpPr>
        <p:spPr>
          <a:xfrm>
            <a:off x="7392144" y="3284538"/>
            <a:ext cx="2088232" cy="2592387"/>
          </a:xfrm>
        </p:spPr>
        <p:txBody>
          <a:bodyPr/>
          <a:lstStyle>
            <a:lvl1pPr>
              <a:defRPr sz="1000"/>
            </a:lvl1pPr>
            <a:lvl2pPr marL="182563" indent="-182563">
              <a:defRPr sz="1000"/>
            </a:lvl2pPr>
            <a:lvl3pPr marL="355600" indent="-173038">
              <a:defRPr sz="1000"/>
            </a:lvl3pPr>
            <a:lvl4pPr marL="539750" indent="-184150">
              <a:defRPr sz="1000"/>
            </a:lvl4pPr>
            <a:lvl5pPr marL="722313" indent="-182563">
              <a:defRPr sz="1000"/>
            </a:lvl5pPr>
            <a:lvl6pPr marL="895350" indent="-173038">
              <a:defRPr sz="1000"/>
            </a:lvl6pPr>
            <a:lvl7pPr marL="1077913" indent="-182563">
              <a:defRPr sz="1000"/>
            </a:lvl7pPr>
            <a:lvl8pPr marL="1250950" indent="-173038">
              <a:defRPr sz="1000"/>
            </a:lvl8pPr>
            <a:lvl9pPr marL="1433513" indent="-182563">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29" name="Text Placeholder 12">
            <a:extLst>
              <a:ext uri="{FF2B5EF4-FFF2-40B4-BE49-F238E27FC236}">
                <a16:creationId xmlns:a16="http://schemas.microsoft.com/office/drawing/2014/main" id="{812168A2-46B4-55B8-F41F-994C00D2483C}"/>
              </a:ext>
            </a:extLst>
          </p:cNvPr>
          <p:cNvSpPr>
            <a:spLocks noGrp="1"/>
          </p:cNvSpPr>
          <p:nvPr>
            <p:ph type="body" sz="quarter" idx="26"/>
          </p:nvPr>
        </p:nvSpPr>
        <p:spPr>
          <a:xfrm>
            <a:off x="9769028" y="3284538"/>
            <a:ext cx="2015604" cy="2592387"/>
          </a:xfrm>
        </p:spPr>
        <p:txBody>
          <a:bodyPr/>
          <a:lstStyle>
            <a:lvl1pPr>
              <a:defRPr sz="1000"/>
            </a:lvl1pPr>
            <a:lvl2pPr marL="182563" indent="-182563">
              <a:defRPr sz="1000"/>
            </a:lvl2pPr>
            <a:lvl3pPr marL="355600" indent="-173038">
              <a:defRPr sz="1000"/>
            </a:lvl3pPr>
            <a:lvl4pPr marL="539750" indent="-184150">
              <a:defRPr sz="1000"/>
            </a:lvl4pPr>
            <a:lvl5pPr marL="722313" indent="-182563">
              <a:defRPr sz="1000"/>
            </a:lvl5pPr>
            <a:lvl6pPr marL="895350" indent="-173038">
              <a:defRPr sz="1000"/>
            </a:lvl6pPr>
            <a:lvl7pPr marL="1077913" indent="-182563">
              <a:defRPr sz="1000"/>
            </a:lvl7pPr>
            <a:lvl8pPr marL="1250950" indent="-173038">
              <a:defRPr sz="1000"/>
            </a:lvl8pPr>
            <a:lvl9pPr marL="1433513" indent="-182563">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Tree>
    <p:extLst>
      <p:ext uri="{BB962C8B-B14F-4D97-AF65-F5344CB8AC3E}">
        <p14:creationId xmlns:p14="http://schemas.microsoft.com/office/powerpoint/2010/main" val="1139570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CC-BY 4.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275C4-164C-69B1-48F1-6ABBCFDD4649}"/>
              </a:ext>
            </a:extLst>
          </p:cNvPr>
          <p:cNvSpPr>
            <a:spLocks noGrp="1"/>
          </p:cNvSpPr>
          <p:nvPr>
            <p:ph type="ctrTitle"/>
          </p:nvPr>
        </p:nvSpPr>
        <p:spPr>
          <a:xfrm>
            <a:off x="407988" y="2936557"/>
            <a:ext cx="9792468" cy="492443"/>
          </a:xfrm>
        </p:spPr>
        <p:txBody>
          <a:bodyPr anchor="b" anchorCtr="0">
            <a:spAutoFit/>
          </a:bodyPr>
          <a:lstStyle>
            <a:lvl1pPr algn="l">
              <a:lnSpc>
                <a:spcPct val="100000"/>
              </a:lnSpc>
              <a:defRPr sz="3200">
                <a:latin typeface="+mj-lt"/>
              </a:defRPr>
            </a:lvl1pPr>
          </a:lstStyle>
          <a:p>
            <a:r>
              <a:rPr lang="en-GB"/>
              <a:t>Click to edit Master title style</a:t>
            </a:r>
            <a:endParaRPr lang="fi-FI" dirty="0"/>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407988" y="3429000"/>
            <a:ext cx="9792468" cy="492443"/>
          </a:xfrm>
        </p:spPr>
        <p:txBody>
          <a:bodyPr>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dirty="0"/>
          </a:p>
        </p:txBody>
      </p:sp>
      <p:sp>
        <p:nvSpPr>
          <p:cNvPr id="11" name="Freeform 5">
            <a:extLst>
              <a:ext uri="{FF2B5EF4-FFF2-40B4-BE49-F238E27FC236}">
                <a16:creationId xmlns:a16="http://schemas.microsoft.com/office/drawing/2014/main" id="{B048024D-E928-1A47-E81D-E73CEDEC703F}"/>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Lst>
          </p:cNvPr>
          <p:cNvCxnSpPr>
            <a:cxnSpLocks/>
          </p:cNvCxnSpPr>
          <p:nvPr/>
        </p:nvCxnSpPr>
        <p:spPr>
          <a:xfrm>
            <a:off x="407368" y="2674624"/>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p>
            <a:fld id="{902B713C-1AD0-4543-B2F4-1DAA3A1BAA6D}" type="datetime1">
              <a:rPr lang="fi-FI" smtClean="0"/>
              <a:t>30.4.2024</a:t>
            </a:fld>
            <a:endParaRPr lang="fi-FI" dirty="0"/>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p>
            <a:fld id="{D701140D-C14F-41CA-99FC-0EF83E8DA40A}" type="slidenum">
              <a:rPr lang="fi-FI" smtClean="0"/>
              <a:pPr/>
              <a:t>‹#›</a:t>
            </a:fld>
            <a:endParaRPr lang="fi-FI" dirty="0"/>
          </a:p>
        </p:txBody>
      </p:sp>
      <p:sp>
        <p:nvSpPr>
          <p:cNvPr id="7" name="Footer Placeholder 23">
            <a:extLst>
              <a:ext uri="{FF2B5EF4-FFF2-40B4-BE49-F238E27FC236}">
                <a16:creationId xmlns:a16="http://schemas.microsoft.com/office/drawing/2014/main" id="{FCC3E25D-5FFA-8583-6320-58A891113814}"/>
              </a:ext>
            </a:extLst>
          </p:cNvPr>
          <p:cNvSpPr>
            <a:spLocks noGrp="1"/>
          </p:cNvSpPr>
          <p:nvPr>
            <p:ph type="ftr" sz="quarter" idx="11"/>
          </p:nvPr>
        </p:nvSpPr>
        <p:spPr>
          <a:xfrm>
            <a:off x="3071664" y="6309320"/>
            <a:ext cx="7128792" cy="143869"/>
          </a:xfrm>
        </p:spPr>
        <p:txBody>
          <a:bodyPr/>
          <a:lstStyle/>
          <a:p>
            <a:r>
              <a:rPr lang="fi-FI"/>
              <a:t>Presenter Name</a:t>
            </a:r>
            <a:endParaRPr lang="fi-FI" dirty="0"/>
          </a:p>
        </p:txBody>
      </p:sp>
      <p:pic>
        <p:nvPicPr>
          <p:cNvPr id="8" name="Picture 7" descr="Icon&#10;&#10;Description automatically generated">
            <a:hlinkClick r:id="rId2"/>
            <a:extLst>
              <a:ext uri="{FF2B5EF4-FFF2-40B4-BE49-F238E27FC236}">
                <a16:creationId xmlns:a16="http://schemas.microsoft.com/office/drawing/2014/main" id="{F108979D-2C35-8DF7-C967-157BD0DD7FD6}"/>
              </a:ext>
            </a:extLst>
          </p:cNvPr>
          <p:cNvPicPr>
            <a:picLocks noChangeAspect="1"/>
          </p:cNvPicPr>
          <p:nvPr/>
        </p:nvPicPr>
        <p:blipFill>
          <a:blip r:embed="rId3">
            <a:biLevel thresh="75000"/>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tretch>
            <a:fillRect/>
          </a:stretch>
        </p:blipFill>
        <p:spPr>
          <a:xfrm>
            <a:off x="839456" y="6093296"/>
            <a:ext cx="360000" cy="360000"/>
          </a:xfrm>
          <a:prstGeom prst="rect">
            <a:avLst/>
          </a:prstGeom>
        </p:spPr>
      </p:pic>
      <p:pic>
        <p:nvPicPr>
          <p:cNvPr id="9" name="Picture 8" descr="Icon&#10;&#10;Description automatically generated">
            <a:hlinkClick r:id="rId2"/>
            <a:extLst>
              <a:ext uri="{FF2B5EF4-FFF2-40B4-BE49-F238E27FC236}">
                <a16:creationId xmlns:a16="http://schemas.microsoft.com/office/drawing/2014/main" id="{C1BC6918-6C5B-C3AF-A51B-FB591F80BF0B}"/>
              </a:ext>
            </a:extLst>
          </p:cNvPr>
          <p:cNvPicPr>
            <a:picLocks noChangeAspect="1"/>
          </p:cNvPicPr>
          <p:nvPr/>
        </p:nvPicPr>
        <p:blipFill>
          <a:blip r:embed="rId5">
            <a:biLevel thresh="75000"/>
            <a:extLst>
              <a:ext uri="{BEBA8EAE-BF5A-486C-A8C5-ECC9F3942E4B}">
                <a14:imgProps xmlns:a14="http://schemas.microsoft.com/office/drawing/2010/main">
                  <a14:imgLayer r:embed="rId6">
                    <a14:imgEffect>
                      <a14:saturation sat="400000"/>
                    </a14:imgEffect>
                    <a14:imgEffect>
                      <a14:brightnessContrast bright="-40000" contrast="-40000"/>
                    </a14:imgEffect>
                  </a14:imgLayer>
                </a14:imgProps>
              </a:ext>
            </a:extLst>
          </a:blip>
          <a:stretch>
            <a:fillRect/>
          </a:stretch>
        </p:blipFill>
        <p:spPr>
          <a:xfrm>
            <a:off x="407988" y="6093296"/>
            <a:ext cx="360000" cy="360000"/>
          </a:xfrm>
          <a:prstGeom prst="rect">
            <a:avLst/>
          </a:prstGeom>
        </p:spPr>
      </p:pic>
      <p:sp>
        <p:nvSpPr>
          <p:cNvPr id="10" name="TextBox 9">
            <a:extLst>
              <a:ext uri="{FF2B5EF4-FFF2-40B4-BE49-F238E27FC236}">
                <a16:creationId xmlns:a16="http://schemas.microsoft.com/office/drawing/2014/main" id="{0C85E044-ACE3-4A12-B709-E06CC826CC30}"/>
              </a:ext>
            </a:extLst>
          </p:cNvPr>
          <p:cNvSpPr txBox="1"/>
          <p:nvPr/>
        </p:nvSpPr>
        <p:spPr>
          <a:xfrm>
            <a:off x="1271696" y="6093296"/>
            <a:ext cx="1799968" cy="360040"/>
          </a:xfrm>
          <a:prstGeom prst="rect">
            <a:avLst/>
          </a:prstGeom>
          <a:noFill/>
        </p:spPr>
        <p:txBody>
          <a:bodyPr wrap="square" lIns="0" tIns="0" rIns="0" bIns="0" rtlCol="0" anchor="ctr" anchorCtr="0">
            <a:noAutofit/>
          </a:bodyPr>
          <a:lstStyle/>
          <a:p>
            <a:pPr algn="l"/>
            <a:r>
              <a:rPr lang="en-GB" sz="800" dirty="0">
                <a:solidFill>
                  <a:schemeClr val="tx1"/>
                </a:solidFill>
                <a:effectLst/>
              </a:rPr>
              <a:t>Content is available under</a:t>
            </a:r>
          </a:p>
          <a:p>
            <a:pPr algn="l"/>
            <a:r>
              <a:rPr lang="en-GB" sz="800" dirty="0">
                <a:solidFill>
                  <a:schemeClr val="tx1"/>
                </a:solidFill>
                <a:effectLst/>
              </a:rPr>
              <a:t>CC BY 4.0 unless otherwise stated</a:t>
            </a:r>
          </a:p>
        </p:txBody>
      </p:sp>
    </p:spTree>
    <p:extLst>
      <p:ext uri="{BB962C8B-B14F-4D97-AF65-F5344CB8AC3E}">
        <p14:creationId xmlns:p14="http://schemas.microsoft.com/office/powerpoint/2010/main" val="596526459"/>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rocess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56FBF-088F-1B9C-4741-7B63EF764C97}"/>
              </a:ext>
            </a:extLst>
          </p:cNvPr>
          <p:cNvSpPr>
            <a:spLocks noGrp="1"/>
          </p:cNvSpPr>
          <p:nvPr>
            <p:ph type="title"/>
          </p:nvPr>
        </p:nvSpPr>
        <p:spPr/>
        <p:txBody>
          <a:bodyPr/>
          <a:lstStyle/>
          <a:p>
            <a:r>
              <a:rPr lang="en-US"/>
              <a:t>Click to edit Master title style</a:t>
            </a:r>
            <a:endParaRPr lang="fi-FI"/>
          </a:p>
        </p:txBody>
      </p:sp>
      <p:sp>
        <p:nvSpPr>
          <p:cNvPr id="5" name="Date Placeholder 4">
            <a:extLst>
              <a:ext uri="{FF2B5EF4-FFF2-40B4-BE49-F238E27FC236}">
                <a16:creationId xmlns:a16="http://schemas.microsoft.com/office/drawing/2014/main" id="{876DE99E-677A-4DE5-3484-E9ADD64715C4}"/>
              </a:ext>
            </a:extLst>
          </p:cNvPr>
          <p:cNvSpPr>
            <a:spLocks noGrp="1"/>
          </p:cNvSpPr>
          <p:nvPr>
            <p:ph type="dt" sz="half" idx="10"/>
          </p:nvPr>
        </p:nvSpPr>
        <p:spPr/>
        <p:txBody>
          <a:bodyPr/>
          <a:lstStyle/>
          <a:p>
            <a:fld id="{37AB8057-5B10-4860-BED8-96FD12809D40}" type="datetime1">
              <a:rPr lang="fi-FI" smtClean="0"/>
              <a:t>30.4.2024</a:t>
            </a:fld>
            <a:endParaRPr lang="fi-FI"/>
          </a:p>
        </p:txBody>
      </p:sp>
      <p:sp>
        <p:nvSpPr>
          <p:cNvPr id="6" name="Footer Placeholder 5">
            <a:extLst>
              <a:ext uri="{FF2B5EF4-FFF2-40B4-BE49-F238E27FC236}">
                <a16:creationId xmlns:a16="http://schemas.microsoft.com/office/drawing/2014/main" id="{FCF29C55-0F2E-2EEA-823A-D1C128A53416}"/>
              </a:ext>
            </a:extLst>
          </p:cNvPr>
          <p:cNvSpPr>
            <a:spLocks noGrp="1"/>
          </p:cNvSpPr>
          <p:nvPr>
            <p:ph type="ftr" sz="quarter" idx="11"/>
          </p:nvPr>
        </p:nvSpPr>
        <p:spPr/>
        <p:txBody>
          <a:bodyPr/>
          <a:lstStyle/>
          <a:p>
            <a:r>
              <a:rPr lang="fi-FI"/>
              <a:t>Presenter Name</a:t>
            </a:r>
          </a:p>
        </p:txBody>
      </p:sp>
      <p:sp>
        <p:nvSpPr>
          <p:cNvPr id="7" name="Slide Number Placeholder 6">
            <a:extLst>
              <a:ext uri="{FF2B5EF4-FFF2-40B4-BE49-F238E27FC236}">
                <a16:creationId xmlns:a16="http://schemas.microsoft.com/office/drawing/2014/main" id="{7AA8C97D-1A4E-B0F4-839E-4F69C9742E61}"/>
              </a:ext>
            </a:extLst>
          </p:cNvPr>
          <p:cNvSpPr>
            <a:spLocks noGrp="1"/>
          </p:cNvSpPr>
          <p:nvPr>
            <p:ph type="sldNum" sz="quarter" idx="12"/>
          </p:nvPr>
        </p:nvSpPr>
        <p:spPr/>
        <p:txBody>
          <a:bodyPr/>
          <a:lstStyle/>
          <a:p>
            <a:fld id="{D701140D-C14F-41CA-99FC-0EF83E8DA40A}" type="slidenum">
              <a:rPr lang="fi-FI" smtClean="0"/>
              <a:t>‹#›</a:t>
            </a:fld>
            <a:endParaRPr lang="fi-FI"/>
          </a:p>
        </p:txBody>
      </p:sp>
      <p:sp>
        <p:nvSpPr>
          <p:cNvPr id="16" name="Text Placeholder 12">
            <a:extLst>
              <a:ext uri="{FF2B5EF4-FFF2-40B4-BE49-F238E27FC236}">
                <a16:creationId xmlns:a16="http://schemas.microsoft.com/office/drawing/2014/main" id="{2909D46F-AC09-DECA-BACA-C1675FF98C92}"/>
              </a:ext>
            </a:extLst>
          </p:cNvPr>
          <p:cNvSpPr>
            <a:spLocks noGrp="1"/>
          </p:cNvSpPr>
          <p:nvPr>
            <p:ph type="body" sz="quarter" idx="15"/>
          </p:nvPr>
        </p:nvSpPr>
        <p:spPr>
          <a:xfrm>
            <a:off x="407988" y="3573016"/>
            <a:ext cx="2015604" cy="2303909"/>
          </a:xfrm>
        </p:spPr>
        <p:txBody>
          <a:bodyPr/>
          <a:lstStyle>
            <a:lvl1pPr>
              <a:defRPr sz="1000"/>
            </a:lvl1pPr>
            <a:lvl2pPr marL="182563" indent="-182563">
              <a:defRPr sz="1000"/>
            </a:lvl2pPr>
            <a:lvl3pPr marL="355600" indent="-173038">
              <a:defRPr sz="1000"/>
            </a:lvl3pPr>
            <a:lvl4pPr marL="539750" indent="-184150">
              <a:defRPr sz="1000"/>
            </a:lvl4pPr>
            <a:lvl5pPr marL="722313" indent="-182563">
              <a:defRPr sz="1000"/>
            </a:lvl5pPr>
            <a:lvl6pPr marL="895350" indent="-173038">
              <a:defRPr sz="1000"/>
            </a:lvl6pPr>
            <a:lvl7pPr marL="1077913" indent="-182563">
              <a:defRPr sz="1000"/>
            </a:lvl7pPr>
            <a:lvl8pPr marL="1250950" indent="-173038">
              <a:defRPr sz="1000"/>
            </a:lvl8pPr>
            <a:lvl9pPr marL="1433513" indent="-182563">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9" name="Text Placeholder 12">
            <a:extLst>
              <a:ext uri="{FF2B5EF4-FFF2-40B4-BE49-F238E27FC236}">
                <a16:creationId xmlns:a16="http://schemas.microsoft.com/office/drawing/2014/main" id="{687E3998-D801-6A68-FC17-6DEBC7159F75}"/>
              </a:ext>
            </a:extLst>
          </p:cNvPr>
          <p:cNvSpPr>
            <a:spLocks noGrp="1"/>
          </p:cNvSpPr>
          <p:nvPr>
            <p:ph type="body" sz="quarter" idx="23"/>
          </p:nvPr>
        </p:nvSpPr>
        <p:spPr>
          <a:xfrm>
            <a:off x="2711624" y="3573016"/>
            <a:ext cx="2088232" cy="2303909"/>
          </a:xfrm>
        </p:spPr>
        <p:txBody>
          <a:bodyPr/>
          <a:lstStyle>
            <a:lvl1pPr>
              <a:defRPr sz="1000"/>
            </a:lvl1pPr>
            <a:lvl2pPr marL="182563" indent="-182563">
              <a:defRPr sz="1000"/>
            </a:lvl2pPr>
            <a:lvl3pPr marL="355600" indent="-173038">
              <a:defRPr sz="1000"/>
            </a:lvl3pPr>
            <a:lvl4pPr marL="539750" indent="-184150">
              <a:defRPr sz="1000"/>
            </a:lvl4pPr>
            <a:lvl5pPr marL="722313" indent="-182563">
              <a:defRPr sz="1000"/>
            </a:lvl5pPr>
            <a:lvl6pPr marL="895350" indent="-173038">
              <a:defRPr sz="1000"/>
            </a:lvl6pPr>
            <a:lvl7pPr marL="1077913" indent="-182563">
              <a:defRPr sz="1000"/>
            </a:lvl7pPr>
            <a:lvl8pPr marL="1250950" indent="-173038">
              <a:defRPr sz="1000"/>
            </a:lvl8pPr>
            <a:lvl9pPr marL="1433513" indent="-182563">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24" name="Text Placeholder 12">
            <a:extLst>
              <a:ext uri="{FF2B5EF4-FFF2-40B4-BE49-F238E27FC236}">
                <a16:creationId xmlns:a16="http://schemas.microsoft.com/office/drawing/2014/main" id="{D97F3D4F-F6AB-ED14-9484-30FEA1506137}"/>
              </a:ext>
            </a:extLst>
          </p:cNvPr>
          <p:cNvSpPr>
            <a:spLocks noGrp="1"/>
          </p:cNvSpPr>
          <p:nvPr>
            <p:ph type="body" sz="quarter" idx="29"/>
          </p:nvPr>
        </p:nvSpPr>
        <p:spPr>
          <a:xfrm>
            <a:off x="5088198" y="3573016"/>
            <a:ext cx="2015604" cy="2303909"/>
          </a:xfrm>
        </p:spPr>
        <p:txBody>
          <a:bodyPr/>
          <a:lstStyle>
            <a:lvl1pPr>
              <a:defRPr sz="1000"/>
            </a:lvl1pPr>
            <a:lvl2pPr marL="182563" indent="-182563">
              <a:defRPr sz="1000"/>
            </a:lvl2pPr>
            <a:lvl3pPr marL="355600" indent="-173038">
              <a:defRPr sz="1000"/>
            </a:lvl3pPr>
            <a:lvl4pPr marL="539750" indent="-184150">
              <a:defRPr sz="1000"/>
            </a:lvl4pPr>
            <a:lvl5pPr marL="722313" indent="-182563">
              <a:defRPr sz="1000"/>
            </a:lvl5pPr>
            <a:lvl6pPr marL="895350" indent="-173038">
              <a:defRPr sz="1000"/>
            </a:lvl6pPr>
            <a:lvl7pPr marL="1077913" indent="-182563">
              <a:defRPr sz="1000"/>
            </a:lvl7pPr>
            <a:lvl8pPr marL="1250950" indent="-173038">
              <a:defRPr sz="1000"/>
            </a:lvl8pPr>
            <a:lvl9pPr marL="1433513" indent="-182563">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25" name="Text Placeholder 12">
            <a:extLst>
              <a:ext uri="{FF2B5EF4-FFF2-40B4-BE49-F238E27FC236}">
                <a16:creationId xmlns:a16="http://schemas.microsoft.com/office/drawing/2014/main" id="{F5BB4B25-AFF9-AFEA-85BA-E387072E794C}"/>
              </a:ext>
            </a:extLst>
          </p:cNvPr>
          <p:cNvSpPr>
            <a:spLocks noGrp="1"/>
          </p:cNvSpPr>
          <p:nvPr>
            <p:ph type="body" sz="quarter" idx="30"/>
          </p:nvPr>
        </p:nvSpPr>
        <p:spPr>
          <a:xfrm>
            <a:off x="7392144" y="3573016"/>
            <a:ext cx="2088232" cy="2303909"/>
          </a:xfrm>
        </p:spPr>
        <p:txBody>
          <a:bodyPr/>
          <a:lstStyle>
            <a:lvl1pPr>
              <a:defRPr sz="1000"/>
            </a:lvl1pPr>
            <a:lvl2pPr marL="182563" indent="-182563">
              <a:defRPr sz="1000"/>
            </a:lvl2pPr>
            <a:lvl3pPr marL="355600" indent="-173038">
              <a:defRPr sz="1000"/>
            </a:lvl3pPr>
            <a:lvl4pPr marL="539750" indent="-184150">
              <a:defRPr sz="1000"/>
            </a:lvl4pPr>
            <a:lvl5pPr marL="722313" indent="-182563">
              <a:defRPr sz="1000"/>
            </a:lvl5pPr>
            <a:lvl6pPr marL="895350" indent="-173038">
              <a:defRPr sz="1000"/>
            </a:lvl6pPr>
            <a:lvl7pPr marL="1077913" indent="-182563">
              <a:defRPr sz="1000"/>
            </a:lvl7pPr>
            <a:lvl8pPr marL="1250950" indent="-173038">
              <a:defRPr sz="1000"/>
            </a:lvl8pPr>
            <a:lvl9pPr marL="1433513" indent="-182563">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26" name="Text Placeholder 12">
            <a:extLst>
              <a:ext uri="{FF2B5EF4-FFF2-40B4-BE49-F238E27FC236}">
                <a16:creationId xmlns:a16="http://schemas.microsoft.com/office/drawing/2014/main" id="{ADB44BCB-11F4-E11F-6050-6499858CFA4B}"/>
              </a:ext>
            </a:extLst>
          </p:cNvPr>
          <p:cNvSpPr>
            <a:spLocks noGrp="1"/>
          </p:cNvSpPr>
          <p:nvPr>
            <p:ph type="body" sz="quarter" idx="31"/>
          </p:nvPr>
        </p:nvSpPr>
        <p:spPr>
          <a:xfrm>
            <a:off x="9769028" y="3573016"/>
            <a:ext cx="2015604" cy="2303909"/>
          </a:xfrm>
        </p:spPr>
        <p:txBody>
          <a:bodyPr/>
          <a:lstStyle>
            <a:lvl1pPr>
              <a:defRPr sz="1000"/>
            </a:lvl1pPr>
            <a:lvl2pPr marL="182563" indent="-182563">
              <a:defRPr sz="1000"/>
            </a:lvl2pPr>
            <a:lvl3pPr marL="355600" indent="-173038">
              <a:defRPr sz="1000"/>
            </a:lvl3pPr>
            <a:lvl4pPr marL="539750" indent="-184150">
              <a:defRPr sz="1000"/>
            </a:lvl4pPr>
            <a:lvl5pPr marL="722313" indent="-182563">
              <a:defRPr sz="1000"/>
            </a:lvl5pPr>
            <a:lvl6pPr marL="895350" indent="-173038">
              <a:defRPr sz="1000"/>
            </a:lvl6pPr>
            <a:lvl7pPr marL="1077913" indent="-182563">
              <a:defRPr sz="1000"/>
            </a:lvl7pPr>
            <a:lvl8pPr marL="1250950" indent="-173038">
              <a:defRPr sz="1000"/>
            </a:lvl8pPr>
            <a:lvl9pPr marL="1433513" indent="-182563">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7" name="Text Placeholder 2">
            <a:extLst>
              <a:ext uri="{FF2B5EF4-FFF2-40B4-BE49-F238E27FC236}">
                <a16:creationId xmlns:a16="http://schemas.microsoft.com/office/drawing/2014/main" id="{60527BA6-8E7F-91F7-0FF5-EAFF7FBB237A}"/>
              </a:ext>
            </a:extLst>
          </p:cNvPr>
          <p:cNvSpPr>
            <a:spLocks noGrp="1"/>
          </p:cNvSpPr>
          <p:nvPr>
            <p:ph type="body" idx="14"/>
          </p:nvPr>
        </p:nvSpPr>
        <p:spPr>
          <a:xfrm>
            <a:off x="407988" y="1844673"/>
            <a:ext cx="1584000" cy="1584000"/>
          </a:xfrm>
          <a:prstGeom prst="ellipse">
            <a:avLst/>
          </a:prstGeom>
          <a:solidFill>
            <a:schemeClr val="tx1"/>
          </a:solidFill>
        </p:spPr>
        <p:txBody>
          <a:bodyPr anchor="ctr" anchorCtr="0"/>
          <a:lstStyle>
            <a:lvl1pPr marL="0" indent="0" algn="ctr">
              <a:buNone/>
              <a:defRPr sz="12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GB" dirty="0"/>
          </a:p>
        </p:txBody>
      </p:sp>
      <p:sp>
        <p:nvSpPr>
          <p:cNvPr id="18" name="Text Placeholder 2">
            <a:extLst>
              <a:ext uri="{FF2B5EF4-FFF2-40B4-BE49-F238E27FC236}">
                <a16:creationId xmlns:a16="http://schemas.microsoft.com/office/drawing/2014/main" id="{25B7FD09-6933-9B2C-E660-44271E46576A}"/>
              </a:ext>
            </a:extLst>
          </p:cNvPr>
          <p:cNvSpPr>
            <a:spLocks noGrp="1"/>
          </p:cNvSpPr>
          <p:nvPr>
            <p:ph type="body" idx="16"/>
          </p:nvPr>
        </p:nvSpPr>
        <p:spPr>
          <a:xfrm>
            <a:off x="2711607" y="1844673"/>
            <a:ext cx="1584000" cy="1584000"/>
          </a:xfrm>
          <a:prstGeom prst="ellipse">
            <a:avLst/>
          </a:prstGeom>
          <a:solidFill>
            <a:schemeClr val="tx1"/>
          </a:solidFill>
        </p:spPr>
        <p:txBody>
          <a:bodyPr anchor="ctr" anchorCtr="0"/>
          <a:lstStyle>
            <a:lvl1pPr marL="0" indent="0" algn="ctr">
              <a:buNone/>
              <a:defRPr sz="12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GB" dirty="0"/>
          </a:p>
        </p:txBody>
      </p:sp>
      <p:sp>
        <p:nvSpPr>
          <p:cNvPr id="20" name="Text Placeholder 2">
            <a:extLst>
              <a:ext uri="{FF2B5EF4-FFF2-40B4-BE49-F238E27FC236}">
                <a16:creationId xmlns:a16="http://schemas.microsoft.com/office/drawing/2014/main" id="{7E9BC9FF-8079-A9F7-940B-AD180B5C7111}"/>
              </a:ext>
            </a:extLst>
          </p:cNvPr>
          <p:cNvSpPr>
            <a:spLocks noGrp="1"/>
          </p:cNvSpPr>
          <p:nvPr>
            <p:ph type="body" idx="18"/>
          </p:nvPr>
        </p:nvSpPr>
        <p:spPr>
          <a:xfrm>
            <a:off x="5087880" y="1844673"/>
            <a:ext cx="1584000" cy="1584000"/>
          </a:xfrm>
          <a:prstGeom prst="ellipse">
            <a:avLst/>
          </a:prstGeom>
          <a:solidFill>
            <a:schemeClr val="tx1"/>
          </a:solidFill>
        </p:spPr>
        <p:txBody>
          <a:bodyPr anchor="ctr" anchorCtr="0"/>
          <a:lstStyle>
            <a:lvl1pPr marL="0" indent="0" algn="ctr">
              <a:buNone/>
              <a:defRPr sz="12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GB" dirty="0"/>
          </a:p>
        </p:txBody>
      </p:sp>
      <p:sp>
        <p:nvSpPr>
          <p:cNvPr id="21" name="Text Placeholder 2">
            <a:extLst>
              <a:ext uri="{FF2B5EF4-FFF2-40B4-BE49-F238E27FC236}">
                <a16:creationId xmlns:a16="http://schemas.microsoft.com/office/drawing/2014/main" id="{8BE256EA-AF3A-004E-60D5-EB46182584F3}"/>
              </a:ext>
            </a:extLst>
          </p:cNvPr>
          <p:cNvSpPr>
            <a:spLocks noGrp="1"/>
          </p:cNvSpPr>
          <p:nvPr>
            <p:ph type="body" idx="20"/>
          </p:nvPr>
        </p:nvSpPr>
        <p:spPr>
          <a:xfrm>
            <a:off x="7392126" y="1844673"/>
            <a:ext cx="1584000" cy="1584000"/>
          </a:xfrm>
          <a:prstGeom prst="ellipse">
            <a:avLst/>
          </a:prstGeom>
          <a:solidFill>
            <a:schemeClr val="tx1"/>
          </a:solidFill>
        </p:spPr>
        <p:txBody>
          <a:bodyPr anchor="ctr" anchorCtr="0"/>
          <a:lstStyle>
            <a:lvl1pPr marL="0" indent="0" algn="ctr">
              <a:buNone/>
              <a:defRPr sz="12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GB" dirty="0"/>
          </a:p>
        </p:txBody>
      </p:sp>
      <p:sp>
        <p:nvSpPr>
          <p:cNvPr id="22" name="Text Placeholder 2">
            <a:extLst>
              <a:ext uri="{FF2B5EF4-FFF2-40B4-BE49-F238E27FC236}">
                <a16:creationId xmlns:a16="http://schemas.microsoft.com/office/drawing/2014/main" id="{C3F0EB54-3301-1385-D27F-5E7B2877AC94}"/>
              </a:ext>
            </a:extLst>
          </p:cNvPr>
          <p:cNvSpPr>
            <a:spLocks noGrp="1"/>
          </p:cNvSpPr>
          <p:nvPr>
            <p:ph type="body" idx="22"/>
          </p:nvPr>
        </p:nvSpPr>
        <p:spPr>
          <a:xfrm>
            <a:off x="9768409" y="1844673"/>
            <a:ext cx="1584000" cy="1584000"/>
          </a:xfrm>
          <a:prstGeom prst="ellipse">
            <a:avLst/>
          </a:prstGeom>
          <a:solidFill>
            <a:schemeClr val="tx1"/>
          </a:solidFill>
        </p:spPr>
        <p:txBody>
          <a:bodyPr anchor="ctr" anchorCtr="0"/>
          <a:lstStyle>
            <a:lvl1pPr marL="0" indent="0" algn="ctr">
              <a:buNone/>
              <a:defRPr sz="12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GB" dirty="0"/>
          </a:p>
        </p:txBody>
      </p:sp>
    </p:spTree>
    <p:extLst>
      <p:ext uri="{BB962C8B-B14F-4D97-AF65-F5344CB8AC3E}">
        <p14:creationId xmlns:p14="http://schemas.microsoft.com/office/powerpoint/2010/main" val="136457289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rocess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56FBF-088F-1B9C-4741-7B63EF764C97}"/>
              </a:ext>
            </a:extLst>
          </p:cNvPr>
          <p:cNvSpPr>
            <a:spLocks noGrp="1"/>
          </p:cNvSpPr>
          <p:nvPr>
            <p:ph type="title"/>
          </p:nvPr>
        </p:nvSpPr>
        <p:spPr/>
        <p:txBody>
          <a:bodyPr/>
          <a:lstStyle/>
          <a:p>
            <a:r>
              <a:rPr lang="en-US"/>
              <a:t>Click to edit Master title style</a:t>
            </a:r>
            <a:endParaRPr lang="fi-FI"/>
          </a:p>
        </p:txBody>
      </p:sp>
      <p:sp>
        <p:nvSpPr>
          <p:cNvPr id="5" name="Date Placeholder 4">
            <a:extLst>
              <a:ext uri="{FF2B5EF4-FFF2-40B4-BE49-F238E27FC236}">
                <a16:creationId xmlns:a16="http://schemas.microsoft.com/office/drawing/2014/main" id="{876DE99E-677A-4DE5-3484-E9ADD64715C4}"/>
              </a:ext>
            </a:extLst>
          </p:cNvPr>
          <p:cNvSpPr>
            <a:spLocks noGrp="1"/>
          </p:cNvSpPr>
          <p:nvPr>
            <p:ph type="dt" sz="half" idx="10"/>
          </p:nvPr>
        </p:nvSpPr>
        <p:spPr/>
        <p:txBody>
          <a:bodyPr/>
          <a:lstStyle/>
          <a:p>
            <a:fld id="{37AB8057-5B10-4860-BED8-96FD12809D40}" type="datetime1">
              <a:rPr lang="fi-FI" smtClean="0"/>
              <a:t>30.4.2024</a:t>
            </a:fld>
            <a:endParaRPr lang="fi-FI"/>
          </a:p>
        </p:txBody>
      </p:sp>
      <p:sp>
        <p:nvSpPr>
          <p:cNvPr id="6" name="Footer Placeholder 5">
            <a:extLst>
              <a:ext uri="{FF2B5EF4-FFF2-40B4-BE49-F238E27FC236}">
                <a16:creationId xmlns:a16="http://schemas.microsoft.com/office/drawing/2014/main" id="{FCF29C55-0F2E-2EEA-823A-D1C128A53416}"/>
              </a:ext>
            </a:extLst>
          </p:cNvPr>
          <p:cNvSpPr>
            <a:spLocks noGrp="1"/>
          </p:cNvSpPr>
          <p:nvPr>
            <p:ph type="ftr" sz="quarter" idx="11"/>
          </p:nvPr>
        </p:nvSpPr>
        <p:spPr/>
        <p:txBody>
          <a:bodyPr/>
          <a:lstStyle/>
          <a:p>
            <a:r>
              <a:rPr lang="fi-FI"/>
              <a:t>Presenter Name</a:t>
            </a:r>
          </a:p>
        </p:txBody>
      </p:sp>
      <p:sp>
        <p:nvSpPr>
          <p:cNvPr id="7" name="Slide Number Placeholder 6">
            <a:extLst>
              <a:ext uri="{FF2B5EF4-FFF2-40B4-BE49-F238E27FC236}">
                <a16:creationId xmlns:a16="http://schemas.microsoft.com/office/drawing/2014/main" id="{7AA8C97D-1A4E-B0F4-839E-4F69C9742E61}"/>
              </a:ext>
            </a:extLst>
          </p:cNvPr>
          <p:cNvSpPr>
            <a:spLocks noGrp="1"/>
          </p:cNvSpPr>
          <p:nvPr>
            <p:ph type="sldNum" sz="quarter" idx="12"/>
          </p:nvPr>
        </p:nvSpPr>
        <p:spPr/>
        <p:txBody>
          <a:bodyPr/>
          <a:lstStyle/>
          <a:p>
            <a:fld id="{D701140D-C14F-41CA-99FC-0EF83E8DA40A}" type="slidenum">
              <a:rPr lang="fi-FI" smtClean="0"/>
              <a:t>‹#›</a:t>
            </a:fld>
            <a:endParaRPr lang="fi-FI"/>
          </a:p>
        </p:txBody>
      </p:sp>
      <p:sp>
        <p:nvSpPr>
          <p:cNvPr id="16" name="Text Placeholder 12">
            <a:extLst>
              <a:ext uri="{FF2B5EF4-FFF2-40B4-BE49-F238E27FC236}">
                <a16:creationId xmlns:a16="http://schemas.microsoft.com/office/drawing/2014/main" id="{2909D46F-AC09-DECA-BACA-C1675FF98C92}"/>
              </a:ext>
            </a:extLst>
          </p:cNvPr>
          <p:cNvSpPr>
            <a:spLocks noGrp="1"/>
          </p:cNvSpPr>
          <p:nvPr>
            <p:ph type="body" sz="quarter" idx="15"/>
          </p:nvPr>
        </p:nvSpPr>
        <p:spPr>
          <a:xfrm>
            <a:off x="407988" y="3573016"/>
            <a:ext cx="2015604" cy="2303909"/>
          </a:xfrm>
        </p:spPr>
        <p:txBody>
          <a:bodyPr/>
          <a:lstStyle>
            <a:lvl1pPr>
              <a:defRPr sz="1000"/>
            </a:lvl1pPr>
            <a:lvl2pPr marL="182563" indent="-182563">
              <a:defRPr sz="1000"/>
            </a:lvl2pPr>
            <a:lvl3pPr marL="355600" indent="-173038">
              <a:defRPr sz="1000"/>
            </a:lvl3pPr>
            <a:lvl4pPr marL="539750" indent="-184150">
              <a:defRPr sz="1000"/>
            </a:lvl4pPr>
            <a:lvl5pPr marL="722313" indent="-182563">
              <a:defRPr sz="1000"/>
            </a:lvl5pPr>
            <a:lvl6pPr marL="895350" indent="-173038">
              <a:defRPr sz="1000"/>
            </a:lvl6pPr>
            <a:lvl7pPr marL="1077913" indent="-182563">
              <a:defRPr sz="1000"/>
            </a:lvl7pPr>
            <a:lvl8pPr marL="1250950" indent="-173038">
              <a:defRPr sz="1000"/>
            </a:lvl8pPr>
            <a:lvl9pPr marL="1433513" indent="-182563">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9" name="Text Placeholder 12">
            <a:extLst>
              <a:ext uri="{FF2B5EF4-FFF2-40B4-BE49-F238E27FC236}">
                <a16:creationId xmlns:a16="http://schemas.microsoft.com/office/drawing/2014/main" id="{687E3998-D801-6A68-FC17-6DEBC7159F75}"/>
              </a:ext>
            </a:extLst>
          </p:cNvPr>
          <p:cNvSpPr>
            <a:spLocks noGrp="1"/>
          </p:cNvSpPr>
          <p:nvPr>
            <p:ph type="body" sz="quarter" idx="23"/>
          </p:nvPr>
        </p:nvSpPr>
        <p:spPr>
          <a:xfrm>
            <a:off x="2711624" y="3573016"/>
            <a:ext cx="2088232" cy="2303909"/>
          </a:xfrm>
        </p:spPr>
        <p:txBody>
          <a:bodyPr/>
          <a:lstStyle>
            <a:lvl1pPr>
              <a:defRPr sz="1000"/>
            </a:lvl1pPr>
            <a:lvl2pPr marL="182563" indent="-182563">
              <a:defRPr sz="1000"/>
            </a:lvl2pPr>
            <a:lvl3pPr marL="355600" indent="-173038">
              <a:defRPr sz="1000"/>
            </a:lvl3pPr>
            <a:lvl4pPr marL="539750" indent="-184150">
              <a:defRPr sz="1000"/>
            </a:lvl4pPr>
            <a:lvl5pPr marL="722313" indent="-182563">
              <a:defRPr sz="1000"/>
            </a:lvl5pPr>
            <a:lvl6pPr marL="895350" indent="-173038">
              <a:defRPr sz="1000"/>
            </a:lvl6pPr>
            <a:lvl7pPr marL="1077913" indent="-182563">
              <a:defRPr sz="1000"/>
            </a:lvl7pPr>
            <a:lvl8pPr marL="1250950" indent="-173038">
              <a:defRPr sz="1000"/>
            </a:lvl8pPr>
            <a:lvl9pPr marL="1433513" indent="-182563">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24" name="Text Placeholder 12">
            <a:extLst>
              <a:ext uri="{FF2B5EF4-FFF2-40B4-BE49-F238E27FC236}">
                <a16:creationId xmlns:a16="http://schemas.microsoft.com/office/drawing/2014/main" id="{D97F3D4F-F6AB-ED14-9484-30FEA1506137}"/>
              </a:ext>
            </a:extLst>
          </p:cNvPr>
          <p:cNvSpPr>
            <a:spLocks noGrp="1"/>
          </p:cNvSpPr>
          <p:nvPr>
            <p:ph type="body" sz="quarter" idx="29"/>
          </p:nvPr>
        </p:nvSpPr>
        <p:spPr>
          <a:xfrm>
            <a:off x="5088198" y="3573016"/>
            <a:ext cx="2015604" cy="2303909"/>
          </a:xfrm>
        </p:spPr>
        <p:txBody>
          <a:bodyPr/>
          <a:lstStyle>
            <a:lvl1pPr>
              <a:defRPr sz="1000"/>
            </a:lvl1pPr>
            <a:lvl2pPr marL="182563" indent="-182563">
              <a:defRPr sz="1000"/>
            </a:lvl2pPr>
            <a:lvl3pPr marL="355600" indent="-173038">
              <a:defRPr sz="1000"/>
            </a:lvl3pPr>
            <a:lvl4pPr marL="539750" indent="-184150">
              <a:defRPr sz="1000"/>
            </a:lvl4pPr>
            <a:lvl5pPr marL="722313" indent="-182563">
              <a:defRPr sz="1000"/>
            </a:lvl5pPr>
            <a:lvl6pPr marL="895350" indent="-173038">
              <a:defRPr sz="1000"/>
            </a:lvl6pPr>
            <a:lvl7pPr marL="1077913" indent="-182563">
              <a:defRPr sz="1000"/>
            </a:lvl7pPr>
            <a:lvl8pPr marL="1250950" indent="-173038">
              <a:defRPr sz="1000"/>
            </a:lvl8pPr>
            <a:lvl9pPr marL="1433513" indent="-182563">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25" name="Text Placeholder 12">
            <a:extLst>
              <a:ext uri="{FF2B5EF4-FFF2-40B4-BE49-F238E27FC236}">
                <a16:creationId xmlns:a16="http://schemas.microsoft.com/office/drawing/2014/main" id="{F5BB4B25-AFF9-AFEA-85BA-E387072E794C}"/>
              </a:ext>
            </a:extLst>
          </p:cNvPr>
          <p:cNvSpPr>
            <a:spLocks noGrp="1"/>
          </p:cNvSpPr>
          <p:nvPr>
            <p:ph type="body" sz="quarter" idx="30"/>
          </p:nvPr>
        </p:nvSpPr>
        <p:spPr>
          <a:xfrm>
            <a:off x="7392144" y="3573016"/>
            <a:ext cx="2088232" cy="2303909"/>
          </a:xfrm>
        </p:spPr>
        <p:txBody>
          <a:bodyPr/>
          <a:lstStyle>
            <a:lvl1pPr>
              <a:defRPr sz="1000"/>
            </a:lvl1pPr>
            <a:lvl2pPr marL="182563" indent="-182563">
              <a:defRPr sz="1000"/>
            </a:lvl2pPr>
            <a:lvl3pPr marL="355600" indent="-173038">
              <a:defRPr sz="1000"/>
            </a:lvl3pPr>
            <a:lvl4pPr marL="539750" indent="-184150">
              <a:defRPr sz="1000"/>
            </a:lvl4pPr>
            <a:lvl5pPr marL="722313" indent="-182563">
              <a:defRPr sz="1000"/>
            </a:lvl5pPr>
            <a:lvl6pPr marL="895350" indent="-173038">
              <a:defRPr sz="1000"/>
            </a:lvl6pPr>
            <a:lvl7pPr marL="1077913" indent="-182563">
              <a:defRPr sz="1000"/>
            </a:lvl7pPr>
            <a:lvl8pPr marL="1250950" indent="-173038">
              <a:defRPr sz="1000"/>
            </a:lvl8pPr>
            <a:lvl9pPr marL="1433513" indent="-182563">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26" name="Text Placeholder 12">
            <a:extLst>
              <a:ext uri="{FF2B5EF4-FFF2-40B4-BE49-F238E27FC236}">
                <a16:creationId xmlns:a16="http://schemas.microsoft.com/office/drawing/2014/main" id="{ADB44BCB-11F4-E11F-6050-6499858CFA4B}"/>
              </a:ext>
            </a:extLst>
          </p:cNvPr>
          <p:cNvSpPr>
            <a:spLocks noGrp="1"/>
          </p:cNvSpPr>
          <p:nvPr>
            <p:ph type="body" sz="quarter" idx="31"/>
          </p:nvPr>
        </p:nvSpPr>
        <p:spPr>
          <a:xfrm>
            <a:off x="9769028" y="3573016"/>
            <a:ext cx="2015604" cy="2303909"/>
          </a:xfrm>
        </p:spPr>
        <p:txBody>
          <a:bodyPr/>
          <a:lstStyle>
            <a:lvl1pPr>
              <a:defRPr sz="1000"/>
            </a:lvl1pPr>
            <a:lvl2pPr marL="182563" indent="-182563">
              <a:defRPr sz="1000"/>
            </a:lvl2pPr>
            <a:lvl3pPr marL="355600" indent="-173038">
              <a:defRPr sz="1000"/>
            </a:lvl3pPr>
            <a:lvl4pPr marL="539750" indent="-184150">
              <a:defRPr sz="1000"/>
            </a:lvl4pPr>
            <a:lvl5pPr marL="722313" indent="-182563">
              <a:defRPr sz="1000"/>
            </a:lvl5pPr>
            <a:lvl6pPr marL="895350" indent="-173038">
              <a:defRPr sz="1000"/>
            </a:lvl6pPr>
            <a:lvl7pPr marL="1077913" indent="-182563">
              <a:defRPr sz="1000"/>
            </a:lvl7pPr>
            <a:lvl8pPr marL="1250950" indent="-173038">
              <a:defRPr sz="1000"/>
            </a:lvl8pPr>
            <a:lvl9pPr marL="1433513" indent="-182563">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7" name="Text Placeholder 2">
            <a:extLst>
              <a:ext uri="{FF2B5EF4-FFF2-40B4-BE49-F238E27FC236}">
                <a16:creationId xmlns:a16="http://schemas.microsoft.com/office/drawing/2014/main" id="{60527BA6-8E7F-91F7-0FF5-EAFF7FBB237A}"/>
              </a:ext>
            </a:extLst>
          </p:cNvPr>
          <p:cNvSpPr>
            <a:spLocks noGrp="1"/>
          </p:cNvSpPr>
          <p:nvPr>
            <p:ph type="body" idx="14"/>
          </p:nvPr>
        </p:nvSpPr>
        <p:spPr>
          <a:xfrm>
            <a:off x="407988" y="1844673"/>
            <a:ext cx="1584000" cy="1584000"/>
          </a:xfrm>
          <a:prstGeom prst="ellipse">
            <a:avLst/>
          </a:prstGeom>
          <a:solidFill>
            <a:schemeClr val="accent3"/>
          </a:solidFill>
        </p:spPr>
        <p:txBody>
          <a:bodyPr anchor="ctr" anchorCtr="0"/>
          <a:lstStyle>
            <a:lvl1pPr marL="0" indent="0" algn="ctr">
              <a:buNone/>
              <a:defRPr sz="1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GB" dirty="0"/>
          </a:p>
        </p:txBody>
      </p:sp>
      <p:sp>
        <p:nvSpPr>
          <p:cNvPr id="18" name="Text Placeholder 2">
            <a:extLst>
              <a:ext uri="{FF2B5EF4-FFF2-40B4-BE49-F238E27FC236}">
                <a16:creationId xmlns:a16="http://schemas.microsoft.com/office/drawing/2014/main" id="{25B7FD09-6933-9B2C-E660-44271E46576A}"/>
              </a:ext>
            </a:extLst>
          </p:cNvPr>
          <p:cNvSpPr>
            <a:spLocks noGrp="1"/>
          </p:cNvSpPr>
          <p:nvPr>
            <p:ph type="body" idx="16"/>
          </p:nvPr>
        </p:nvSpPr>
        <p:spPr>
          <a:xfrm>
            <a:off x="2711607" y="1844673"/>
            <a:ext cx="1584000" cy="1584000"/>
          </a:xfrm>
          <a:prstGeom prst="ellipse">
            <a:avLst/>
          </a:prstGeom>
          <a:solidFill>
            <a:schemeClr val="accent3"/>
          </a:solidFill>
        </p:spPr>
        <p:txBody>
          <a:bodyPr anchor="ctr" anchorCtr="0"/>
          <a:lstStyle>
            <a:lvl1pPr marL="0" indent="0" algn="ctr">
              <a:buNone/>
              <a:defRPr sz="1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GB" dirty="0"/>
          </a:p>
        </p:txBody>
      </p:sp>
      <p:sp>
        <p:nvSpPr>
          <p:cNvPr id="20" name="Text Placeholder 2">
            <a:extLst>
              <a:ext uri="{FF2B5EF4-FFF2-40B4-BE49-F238E27FC236}">
                <a16:creationId xmlns:a16="http://schemas.microsoft.com/office/drawing/2014/main" id="{7E9BC9FF-8079-A9F7-940B-AD180B5C7111}"/>
              </a:ext>
            </a:extLst>
          </p:cNvPr>
          <p:cNvSpPr>
            <a:spLocks noGrp="1"/>
          </p:cNvSpPr>
          <p:nvPr>
            <p:ph type="body" idx="18"/>
          </p:nvPr>
        </p:nvSpPr>
        <p:spPr>
          <a:xfrm>
            <a:off x="5087880" y="1844673"/>
            <a:ext cx="1584000" cy="1584000"/>
          </a:xfrm>
          <a:prstGeom prst="ellipse">
            <a:avLst/>
          </a:prstGeom>
          <a:solidFill>
            <a:schemeClr val="accent3"/>
          </a:solidFill>
        </p:spPr>
        <p:txBody>
          <a:bodyPr anchor="ctr" anchorCtr="0"/>
          <a:lstStyle>
            <a:lvl1pPr marL="0" indent="0" algn="ctr">
              <a:buNone/>
              <a:defRPr sz="1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GB" dirty="0"/>
          </a:p>
        </p:txBody>
      </p:sp>
      <p:sp>
        <p:nvSpPr>
          <p:cNvPr id="21" name="Text Placeholder 2">
            <a:extLst>
              <a:ext uri="{FF2B5EF4-FFF2-40B4-BE49-F238E27FC236}">
                <a16:creationId xmlns:a16="http://schemas.microsoft.com/office/drawing/2014/main" id="{8BE256EA-AF3A-004E-60D5-EB46182584F3}"/>
              </a:ext>
            </a:extLst>
          </p:cNvPr>
          <p:cNvSpPr>
            <a:spLocks noGrp="1"/>
          </p:cNvSpPr>
          <p:nvPr>
            <p:ph type="body" idx="20"/>
          </p:nvPr>
        </p:nvSpPr>
        <p:spPr>
          <a:xfrm>
            <a:off x="7392126" y="1844673"/>
            <a:ext cx="1584000" cy="1584000"/>
          </a:xfrm>
          <a:prstGeom prst="ellipse">
            <a:avLst/>
          </a:prstGeom>
          <a:solidFill>
            <a:schemeClr val="accent3"/>
          </a:solidFill>
        </p:spPr>
        <p:txBody>
          <a:bodyPr anchor="ctr" anchorCtr="0"/>
          <a:lstStyle>
            <a:lvl1pPr marL="0" indent="0" algn="ctr">
              <a:buNone/>
              <a:defRPr sz="1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GB" dirty="0"/>
          </a:p>
        </p:txBody>
      </p:sp>
      <p:sp>
        <p:nvSpPr>
          <p:cNvPr id="22" name="Text Placeholder 2">
            <a:extLst>
              <a:ext uri="{FF2B5EF4-FFF2-40B4-BE49-F238E27FC236}">
                <a16:creationId xmlns:a16="http://schemas.microsoft.com/office/drawing/2014/main" id="{C3F0EB54-3301-1385-D27F-5E7B2877AC94}"/>
              </a:ext>
            </a:extLst>
          </p:cNvPr>
          <p:cNvSpPr>
            <a:spLocks noGrp="1"/>
          </p:cNvSpPr>
          <p:nvPr>
            <p:ph type="body" idx="22"/>
          </p:nvPr>
        </p:nvSpPr>
        <p:spPr>
          <a:xfrm>
            <a:off x="9768409" y="1844673"/>
            <a:ext cx="1584000" cy="1584000"/>
          </a:xfrm>
          <a:prstGeom prst="ellipse">
            <a:avLst/>
          </a:prstGeom>
          <a:solidFill>
            <a:schemeClr val="accent3"/>
          </a:solidFill>
        </p:spPr>
        <p:txBody>
          <a:bodyPr anchor="ctr" anchorCtr="0"/>
          <a:lstStyle>
            <a:lvl1pPr marL="0" indent="0" algn="ctr">
              <a:buNone/>
              <a:defRPr sz="1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GB" dirty="0"/>
          </a:p>
        </p:txBody>
      </p:sp>
    </p:spTree>
    <p:extLst>
      <p:ext uri="{BB962C8B-B14F-4D97-AF65-F5344CB8AC3E}">
        <p14:creationId xmlns:p14="http://schemas.microsoft.com/office/powerpoint/2010/main" val="270783552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rocess 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56FBF-088F-1B9C-4741-7B63EF764C97}"/>
              </a:ext>
            </a:extLst>
          </p:cNvPr>
          <p:cNvSpPr>
            <a:spLocks noGrp="1"/>
          </p:cNvSpPr>
          <p:nvPr>
            <p:ph type="title"/>
          </p:nvPr>
        </p:nvSpPr>
        <p:spPr/>
        <p:txBody>
          <a:bodyPr/>
          <a:lstStyle/>
          <a:p>
            <a:r>
              <a:rPr lang="en-US"/>
              <a:t>Click to edit Master title style</a:t>
            </a:r>
            <a:endParaRPr lang="fi-FI"/>
          </a:p>
        </p:txBody>
      </p:sp>
      <p:sp>
        <p:nvSpPr>
          <p:cNvPr id="5" name="Date Placeholder 4">
            <a:extLst>
              <a:ext uri="{FF2B5EF4-FFF2-40B4-BE49-F238E27FC236}">
                <a16:creationId xmlns:a16="http://schemas.microsoft.com/office/drawing/2014/main" id="{876DE99E-677A-4DE5-3484-E9ADD64715C4}"/>
              </a:ext>
            </a:extLst>
          </p:cNvPr>
          <p:cNvSpPr>
            <a:spLocks noGrp="1"/>
          </p:cNvSpPr>
          <p:nvPr>
            <p:ph type="dt" sz="half" idx="10"/>
          </p:nvPr>
        </p:nvSpPr>
        <p:spPr/>
        <p:txBody>
          <a:bodyPr/>
          <a:lstStyle/>
          <a:p>
            <a:fld id="{37AB8057-5B10-4860-BED8-96FD12809D40}" type="datetime1">
              <a:rPr lang="fi-FI" smtClean="0"/>
              <a:t>30.4.2024</a:t>
            </a:fld>
            <a:endParaRPr lang="fi-FI"/>
          </a:p>
        </p:txBody>
      </p:sp>
      <p:sp>
        <p:nvSpPr>
          <p:cNvPr id="6" name="Footer Placeholder 5">
            <a:extLst>
              <a:ext uri="{FF2B5EF4-FFF2-40B4-BE49-F238E27FC236}">
                <a16:creationId xmlns:a16="http://schemas.microsoft.com/office/drawing/2014/main" id="{FCF29C55-0F2E-2EEA-823A-D1C128A53416}"/>
              </a:ext>
            </a:extLst>
          </p:cNvPr>
          <p:cNvSpPr>
            <a:spLocks noGrp="1"/>
          </p:cNvSpPr>
          <p:nvPr>
            <p:ph type="ftr" sz="quarter" idx="11"/>
          </p:nvPr>
        </p:nvSpPr>
        <p:spPr/>
        <p:txBody>
          <a:bodyPr/>
          <a:lstStyle/>
          <a:p>
            <a:r>
              <a:rPr lang="fi-FI"/>
              <a:t>Presenter Name</a:t>
            </a:r>
          </a:p>
        </p:txBody>
      </p:sp>
      <p:sp>
        <p:nvSpPr>
          <p:cNvPr id="7" name="Slide Number Placeholder 6">
            <a:extLst>
              <a:ext uri="{FF2B5EF4-FFF2-40B4-BE49-F238E27FC236}">
                <a16:creationId xmlns:a16="http://schemas.microsoft.com/office/drawing/2014/main" id="{7AA8C97D-1A4E-B0F4-839E-4F69C9742E61}"/>
              </a:ext>
            </a:extLst>
          </p:cNvPr>
          <p:cNvSpPr>
            <a:spLocks noGrp="1"/>
          </p:cNvSpPr>
          <p:nvPr>
            <p:ph type="sldNum" sz="quarter" idx="12"/>
          </p:nvPr>
        </p:nvSpPr>
        <p:spPr/>
        <p:txBody>
          <a:bodyPr/>
          <a:lstStyle/>
          <a:p>
            <a:fld id="{D701140D-C14F-41CA-99FC-0EF83E8DA40A}" type="slidenum">
              <a:rPr lang="fi-FI" smtClean="0"/>
              <a:t>‹#›</a:t>
            </a:fld>
            <a:endParaRPr lang="fi-FI"/>
          </a:p>
        </p:txBody>
      </p:sp>
      <p:sp>
        <p:nvSpPr>
          <p:cNvPr id="16" name="Text Placeholder 12">
            <a:extLst>
              <a:ext uri="{FF2B5EF4-FFF2-40B4-BE49-F238E27FC236}">
                <a16:creationId xmlns:a16="http://schemas.microsoft.com/office/drawing/2014/main" id="{2909D46F-AC09-DECA-BACA-C1675FF98C92}"/>
              </a:ext>
            </a:extLst>
          </p:cNvPr>
          <p:cNvSpPr>
            <a:spLocks noGrp="1"/>
          </p:cNvSpPr>
          <p:nvPr>
            <p:ph type="body" sz="quarter" idx="15"/>
          </p:nvPr>
        </p:nvSpPr>
        <p:spPr>
          <a:xfrm>
            <a:off x="407988" y="3573016"/>
            <a:ext cx="2015604" cy="2303909"/>
          </a:xfrm>
        </p:spPr>
        <p:txBody>
          <a:bodyPr/>
          <a:lstStyle>
            <a:lvl1pPr>
              <a:defRPr sz="1000"/>
            </a:lvl1pPr>
            <a:lvl2pPr marL="182563" indent="-182563">
              <a:defRPr sz="1000"/>
            </a:lvl2pPr>
            <a:lvl3pPr marL="355600" indent="-173038">
              <a:defRPr sz="1000"/>
            </a:lvl3pPr>
            <a:lvl4pPr marL="539750" indent="-184150">
              <a:defRPr sz="1000"/>
            </a:lvl4pPr>
            <a:lvl5pPr marL="722313" indent="-182563">
              <a:defRPr sz="1000"/>
            </a:lvl5pPr>
            <a:lvl6pPr marL="895350" indent="-173038">
              <a:defRPr sz="1000"/>
            </a:lvl6pPr>
            <a:lvl7pPr marL="1077913" indent="-182563">
              <a:defRPr sz="1000"/>
            </a:lvl7pPr>
            <a:lvl8pPr marL="1250950" indent="-173038">
              <a:defRPr sz="1000"/>
            </a:lvl8pPr>
            <a:lvl9pPr marL="1433513" indent="-182563">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9" name="Text Placeholder 12">
            <a:extLst>
              <a:ext uri="{FF2B5EF4-FFF2-40B4-BE49-F238E27FC236}">
                <a16:creationId xmlns:a16="http://schemas.microsoft.com/office/drawing/2014/main" id="{687E3998-D801-6A68-FC17-6DEBC7159F75}"/>
              </a:ext>
            </a:extLst>
          </p:cNvPr>
          <p:cNvSpPr>
            <a:spLocks noGrp="1"/>
          </p:cNvSpPr>
          <p:nvPr>
            <p:ph type="body" sz="quarter" idx="23"/>
          </p:nvPr>
        </p:nvSpPr>
        <p:spPr>
          <a:xfrm>
            <a:off x="2711624" y="3573016"/>
            <a:ext cx="2088232" cy="2303909"/>
          </a:xfrm>
        </p:spPr>
        <p:txBody>
          <a:bodyPr/>
          <a:lstStyle>
            <a:lvl1pPr>
              <a:defRPr sz="1000"/>
            </a:lvl1pPr>
            <a:lvl2pPr marL="182563" indent="-182563">
              <a:defRPr sz="1000"/>
            </a:lvl2pPr>
            <a:lvl3pPr marL="355600" indent="-173038">
              <a:defRPr sz="1000"/>
            </a:lvl3pPr>
            <a:lvl4pPr marL="539750" indent="-184150">
              <a:defRPr sz="1000"/>
            </a:lvl4pPr>
            <a:lvl5pPr marL="722313" indent="-182563">
              <a:defRPr sz="1000"/>
            </a:lvl5pPr>
            <a:lvl6pPr marL="895350" indent="-173038">
              <a:defRPr sz="1000"/>
            </a:lvl6pPr>
            <a:lvl7pPr marL="1077913" indent="-182563">
              <a:defRPr sz="1000"/>
            </a:lvl7pPr>
            <a:lvl8pPr marL="1250950" indent="-173038">
              <a:defRPr sz="1000"/>
            </a:lvl8pPr>
            <a:lvl9pPr marL="1433513" indent="-182563">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24" name="Text Placeholder 12">
            <a:extLst>
              <a:ext uri="{FF2B5EF4-FFF2-40B4-BE49-F238E27FC236}">
                <a16:creationId xmlns:a16="http://schemas.microsoft.com/office/drawing/2014/main" id="{D97F3D4F-F6AB-ED14-9484-30FEA1506137}"/>
              </a:ext>
            </a:extLst>
          </p:cNvPr>
          <p:cNvSpPr>
            <a:spLocks noGrp="1"/>
          </p:cNvSpPr>
          <p:nvPr>
            <p:ph type="body" sz="quarter" idx="29"/>
          </p:nvPr>
        </p:nvSpPr>
        <p:spPr>
          <a:xfrm>
            <a:off x="5088198" y="3573016"/>
            <a:ext cx="2015604" cy="2303909"/>
          </a:xfrm>
        </p:spPr>
        <p:txBody>
          <a:bodyPr/>
          <a:lstStyle>
            <a:lvl1pPr>
              <a:defRPr sz="1000"/>
            </a:lvl1pPr>
            <a:lvl2pPr marL="182563" indent="-182563">
              <a:defRPr sz="1000"/>
            </a:lvl2pPr>
            <a:lvl3pPr marL="355600" indent="-173038">
              <a:defRPr sz="1000"/>
            </a:lvl3pPr>
            <a:lvl4pPr marL="539750" indent="-184150">
              <a:defRPr sz="1000"/>
            </a:lvl4pPr>
            <a:lvl5pPr marL="722313" indent="-182563">
              <a:defRPr sz="1000"/>
            </a:lvl5pPr>
            <a:lvl6pPr marL="895350" indent="-173038">
              <a:defRPr sz="1000"/>
            </a:lvl6pPr>
            <a:lvl7pPr marL="1077913" indent="-182563">
              <a:defRPr sz="1000"/>
            </a:lvl7pPr>
            <a:lvl8pPr marL="1250950" indent="-173038">
              <a:defRPr sz="1000"/>
            </a:lvl8pPr>
            <a:lvl9pPr marL="1433513" indent="-182563">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25" name="Text Placeholder 12">
            <a:extLst>
              <a:ext uri="{FF2B5EF4-FFF2-40B4-BE49-F238E27FC236}">
                <a16:creationId xmlns:a16="http://schemas.microsoft.com/office/drawing/2014/main" id="{F5BB4B25-AFF9-AFEA-85BA-E387072E794C}"/>
              </a:ext>
            </a:extLst>
          </p:cNvPr>
          <p:cNvSpPr>
            <a:spLocks noGrp="1"/>
          </p:cNvSpPr>
          <p:nvPr>
            <p:ph type="body" sz="quarter" idx="30"/>
          </p:nvPr>
        </p:nvSpPr>
        <p:spPr>
          <a:xfrm>
            <a:off x="7392144" y="3573016"/>
            <a:ext cx="2088232" cy="2303909"/>
          </a:xfrm>
        </p:spPr>
        <p:txBody>
          <a:bodyPr/>
          <a:lstStyle>
            <a:lvl1pPr>
              <a:defRPr sz="1000"/>
            </a:lvl1pPr>
            <a:lvl2pPr marL="182563" indent="-182563">
              <a:defRPr sz="1000"/>
            </a:lvl2pPr>
            <a:lvl3pPr marL="355600" indent="-173038">
              <a:defRPr sz="1000"/>
            </a:lvl3pPr>
            <a:lvl4pPr marL="539750" indent="-184150">
              <a:defRPr sz="1000"/>
            </a:lvl4pPr>
            <a:lvl5pPr marL="722313" indent="-182563">
              <a:defRPr sz="1000"/>
            </a:lvl5pPr>
            <a:lvl6pPr marL="895350" indent="-173038">
              <a:defRPr sz="1000"/>
            </a:lvl6pPr>
            <a:lvl7pPr marL="1077913" indent="-182563">
              <a:defRPr sz="1000"/>
            </a:lvl7pPr>
            <a:lvl8pPr marL="1250950" indent="-173038">
              <a:defRPr sz="1000"/>
            </a:lvl8pPr>
            <a:lvl9pPr marL="1433513" indent="-182563">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26" name="Text Placeholder 12">
            <a:extLst>
              <a:ext uri="{FF2B5EF4-FFF2-40B4-BE49-F238E27FC236}">
                <a16:creationId xmlns:a16="http://schemas.microsoft.com/office/drawing/2014/main" id="{ADB44BCB-11F4-E11F-6050-6499858CFA4B}"/>
              </a:ext>
            </a:extLst>
          </p:cNvPr>
          <p:cNvSpPr>
            <a:spLocks noGrp="1"/>
          </p:cNvSpPr>
          <p:nvPr>
            <p:ph type="body" sz="quarter" idx="31"/>
          </p:nvPr>
        </p:nvSpPr>
        <p:spPr>
          <a:xfrm>
            <a:off x="9769028" y="3573016"/>
            <a:ext cx="2015604" cy="2303909"/>
          </a:xfrm>
        </p:spPr>
        <p:txBody>
          <a:bodyPr/>
          <a:lstStyle>
            <a:lvl1pPr>
              <a:defRPr sz="1000"/>
            </a:lvl1pPr>
            <a:lvl2pPr marL="182563" indent="-182563">
              <a:defRPr sz="1000"/>
            </a:lvl2pPr>
            <a:lvl3pPr marL="355600" indent="-173038">
              <a:defRPr sz="1000"/>
            </a:lvl3pPr>
            <a:lvl4pPr marL="539750" indent="-184150">
              <a:defRPr sz="1000"/>
            </a:lvl4pPr>
            <a:lvl5pPr marL="722313" indent="-182563">
              <a:defRPr sz="1000"/>
            </a:lvl5pPr>
            <a:lvl6pPr marL="895350" indent="-173038">
              <a:defRPr sz="1000"/>
            </a:lvl6pPr>
            <a:lvl7pPr marL="1077913" indent="-182563">
              <a:defRPr sz="1000"/>
            </a:lvl7pPr>
            <a:lvl8pPr marL="1250950" indent="-173038">
              <a:defRPr sz="1000"/>
            </a:lvl8pPr>
            <a:lvl9pPr marL="1433513" indent="-182563">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7" name="Text Placeholder 2">
            <a:extLst>
              <a:ext uri="{FF2B5EF4-FFF2-40B4-BE49-F238E27FC236}">
                <a16:creationId xmlns:a16="http://schemas.microsoft.com/office/drawing/2014/main" id="{60527BA6-8E7F-91F7-0FF5-EAFF7FBB237A}"/>
              </a:ext>
            </a:extLst>
          </p:cNvPr>
          <p:cNvSpPr>
            <a:spLocks noGrp="1"/>
          </p:cNvSpPr>
          <p:nvPr>
            <p:ph type="body" idx="14"/>
          </p:nvPr>
        </p:nvSpPr>
        <p:spPr>
          <a:xfrm>
            <a:off x="407988" y="1844673"/>
            <a:ext cx="1584000" cy="1584000"/>
          </a:xfrm>
          <a:prstGeom prst="ellipse">
            <a:avLst/>
          </a:prstGeom>
          <a:solidFill>
            <a:schemeClr val="accent2"/>
          </a:solidFill>
        </p:spPr>
        <p:txBody>
          <a:bodyPr anchor="ctr" anchorCtr="0"/>
          <a:lstStyle>
            <a:lvl1pPr marL="0" indent="0" algn="ctr">
              <a:buNone/>
              <a:defRPr sz="1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GB" dirty="0"/>
          </a:p>
        </p:txBody>
      </p:sp>
      <p:sp>
        <p:nvSpPr>
          <p:cNvPr id="18" name="Text Placeholder 2">
            <a:extLst>
              <a:ext uri="{FF2B5EF4-FFF2-40B4-BE49-F238E27FC236}">
                <a16:creationId xmlns:a16="http://schemas.microsoft.com/office/drawing/2014/main" id="{25B7FD09-6933-9B2C-E660-44271E46576A}"/>
              </a:ext>
            </a:extLst>
          </p:cNvPr>
          <p:cNvSpPr>
            <a:spLocks noGrp="1"/>
          </p:cNvSpPr>
          <p:nvPr>
            <p:ph type="body" idx="16"/>
          </p:nvPr>
        </p:nvSpPr>
        <p:spPr>
          <a:xfrm>
            <a:off x="2711607" y="1844673"/>
            <a:ext cx="1584000" cy="1584000"/>
          </a:xfrm>
          <a:prstGeom prst="ellipse">
            <a:avLst/>
          </a:prstGeom>
          <a:solidFill>
            <a:schemeClr val="accent2"/>
          </a:solidFill>
        </p:spPr>
        <p:txBody>
          <a:bodyPr anchor="ctr" anchorCtr="0"/>
          <a:lstStyle>
            <a:lvl1pPr marL="0" indent="0" algn="ctr">
              <a:buNone/>
              <a:defRPr sz="1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GB" dirty="0"/>
          </a:p>
        </p:txBody>
      </p:sp>
      <p:sp>
        <p:nvSpPr>
          <p:cNvPr id="20" name="Text Placeholder 2">
            <a:extLst>
              <a:ext uri="{FF2B5EF4-FFF2-40B4-BE49-F238E27FC236}">
                <a16:creationId xmlns:a16="http://schemas.microsoft.com/office/drawing/2014/main" id="{7E9BC9FF-8079-A9F7-940B-AD180B5C7111}"/>
              </a:ext>
            </a:extLst>
          </p:cNvPr>
          <p:cNvSpPr>
            <a:spLocks noGrp="1"/>
          </p:cNvSpPr>
          <p:nvPr>
            <p:ph type="body" idx="18"/>
          </p:nvPr>
        </p:nvSpPr>
        <p:spPr>
          <a:xfrm>
            <a:off x="5087880" y="1844673"/>
            <a:ext cx="1584000" cy="1584000"/>
          </a:xfrm>
          <a:prstGeom prst="ellipse">
            <a:avLst/>
          </a:prstGeom>
          <a:solidFill>
            <a:schemeClr val="accent2"/>
          </a:solidFill>
        </p:spPr>
        <p:txBody>
          <a:bodyPr anchor="ctr" anchorCtr="0"/>
          <a:lstStyle>
            <a:lvl1pPr marL="0" indent="0" algn="ctr">
              <a:buNone/>
              <a:defRPr sz="1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GB" dirty="0"/>
          </a:p>
        </p:txBody>
      </p:sp>
      <p:sp>
        <p:nvSpPr>
          <p:cNvPr id="21" name="Text Placeholder 2">
            <a:extLst>
              <a:ext uri="{FF2B5EF4-FFF2-40B4-BE49-F238E27FC236}">
                <a16:creationId xmlns:a16="http://schemas.microsoft.com/office/drawing/2014/main" id="{8BE256EA-AF3A-004E-60D5-EB46182584F3}"/>
              </a:ext>
            </a:extLst>
          </p:cNvPr>
          <p:cNvSpPr>
            <a:spLocks noGrp="1"/>
          </p:cNvSpPr>
          <p:nvPr>
            <p:ph type="body" idx="20"/>
          </p:nvPr>
        </p:nvSpPr>
        <p:spPr>
          <a:xfrm>
            <a:off x="7392126" y="1844673"/>
            <a:ext cx="1584000" cy="1584000"/>
          </a:xfrm>
          <a:prstGeom prst="ellipse">
            <a:avLst/>
          </a:prstGeom>
          <a:solidFill>
            <a:schemeClr val="accent2"/>
          </a:solidFill>
        </p:spPr>
        <p:txBody>
          <a:bodyPr anchor="ctr" anchorCtr="0"/>
          <a:lstStyle>
            <a:lvl1pPr marL="0" indent="0" algn="ctr">
              <a:buNone/>
              <a:defRPr sz="1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GB" dirty="0"/>
          </a:p>
        </p:txBody>
      </p:sp>
      <p:sp>
        <p:nvSpPr>
          <p:cNvPr id="22" name="Text Placeholder 2">
            <a:extLst>
              <a:ext uri="{FF2B5EF4-FFF2-40B4-BE49-F238E27FC236}">
                <a16:creationId xmlns:a16="http://schemas.microsoft.com/office/drawing/2014/main" id="{C3F0EB54-3301-1385-D27F-5E7B2877AC94}"/>
              </a:ext>
            </a:extLst>
          </p:cNvPr>
          <p:cNvSpPr>
            <a:spLocks noGrp="1"/>
          </p:cNvSpPr>
          <p:nvPr>
            <p:ph type="body" idx="22"/>
          </p:nvPr>
        </p:nvSpPr>
        <p:spPr>
          <a:xfrm>
            <a:off x="9768409" y="1844673"/>
            <a:ext cx="1584000" cy="1584000"/>
          </a:xfrm>
          <a:prstGeom prst="ellipse">
            <a:avLst/>
          </a:prstGeom>
          <a:solidFill>
            <a:schemeClr val="accent2"/>
          </a:solidFill>
        </p:spPr>
        <p:txBody>
          <a:bodyPr anchor="ctr" anchorCtr="0"/>
          <a:lstStyle>
            <a:lvl1pPr marL="0" indent="0" algn="ctr">
              <a:buNone/>
              <a:defRPr sz="1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GB" dirty="0"/>
          </a:p>
        </p:txBody>
      </p:sp>
    </p:spTree>
    <p:extLst>
      <p:ext uri="{BB962C8B-B14F-4D97-AF65-F5344CB8AC3E}">
        <p14:creationId xmlns:p14="http://schemas.microsoft.com/office/powerpoint/2010/main" val="34021147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rocess 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56FBF-088F-1B9C-4741-7B63EF764C97}"/>
              </a:ext>
            </a:extLst>
          </p:cNvPr>
          <p:cNvSpPr>
            <a:spLocks noGrp="1"/>
          </p:cNvSpPr>
          <p:nvPr>
            <p:ph type="title"/>
          </p:nvPr>
        </p:nvSpPr>
        <p:spPr/>
        <p:txBody>
          <a:bodyPr/>
          <a:lstStyle/>
          <a:p>
            <a:r>
              <a:rPr lang="en-US"/>
              <a:t>Click to edit Master title style</a:t>
            </a:r>
            <a:endParaRPr lang="fi-FI"/>
          </a:p>
        </p:txBody>
      </p:sp>
      <p:sp>
        <p:nvSpPr>
          <p:cNvPr id="5" name="Date Placeholder 4">
            <a:extLst>
              <a:ext uri="{FF2B5EF4-FFF2-40B4-BE49-F238E27FC236}">
                <a16:creationId xmlns:a16="http://schemas.microsoft.com/office/drawing/2014/main" id="{876DE99E-677A-4DE5-3484-E9ADD64715C4}"/>
              </a:ext>
            </a:extLst>
          </p:cNvPr>
          <p:cNvSpPr>
            <a:spLocks noGrp="1"/>
          </p:cNvSpPr>
          <p:nvPr>
            <p:ph type="dt" sz="half" idx="10"/>
          </p:nvPr>
        </p:nvSpPr>
        <p:spPr/>
        <p:txBody>
          <a:bodyPr/>
          <a:lstStyle/>
          <a:p>
            <a:fld id="{37AB8057-5B10-4860-BED8-96FD12809D40}" type="datetime1">
              <a:rPr lang="fi-FI" smtClean="0"/>
              <a:t>30.4.2024</a:t>
            </a:fld>
            <a:endParaRPr lang="fi-FI"/>
          </a:p>
        </p:txBody>
      </p:sp>
      <p:sp>
        <p:nvSpPr>
          <p:cNvPr id="6" name="Footer Placeholder 5">
            <a:extLst>
              <a:ext uri="{FF2B5EF4-FFF2-40B4-BE49-F238E27FC236}">
                <a16:creationId xmlns:a16="http://schemas.microsoft.com/office/drawing/2014/main" id="{FCF29C55-0F2E-2EEA-823A-D1C128A53416}"/>
              </a:ext>
            </a:extLst>
          </p:cNvPr>
          <p:cNvSpPr>
            <a:spLocks noGrp="1"/>
          </p:cNvSpPr>
          <p:nvPr>
            <p:ph type="ftr" sz="quarter" idx="11"/>
          </p:nvPr>
        </p:nvSpPr>
        <p:spPr/>
        <p:txBody>
          <a:bodyPr/>
          <a:lstStyle/>
          <a:p>
            <a:r>
              <a:rPr lang="fi-FI"/>
              <a:t>Presenter Name</a:t>
            </a:r>
          </a:p>
        </p:txBody>
      </p:sp>
      <p:sp>
        <p:nvSpPr>
          <p:cNvPr id="7" name="Slide Number Placeholder 6">
            <a:extLst>
              <a:ext uri="{FF2B5EF4-FFF2-40B4-BE49-F238E27FC236}">
                <a16:creationId xmlns:a16="http://schemas.microsoft.com/office/drawing/2014/main" id="{7AA8C97D-1A4E-B0F4-839E-4F69C9742E61}"/>
              </a:ext>
            </a:extLst>
          </p:cNvPr>
          <p:cNvSpPr>
            <a:spLocks noGrp="1"/>
          </p:cNvSpPr>
          <p:nvPr>
            <p:ph type="sldNum" sz="quarter" idx="12"/>
          </p:nvPr>
        </p:nvSpPr>
        <p:spPr/>
        <p:txBody>
          <a:bodyPr/>
          <a:lstStyle/>
          <a:p>
            <a:fld id="{D701140D-C14F-41CA-99FC-0EF83E8DA40A}" type="slidenum">
              <a:rPr lang="fi-FI" smtClean="0"/>
              <a:t>‹#›</a:t>
            </a:fld>
            <a:endParaRPr lang="fi-FI"/>
          </a:p>
        </p:txBody>
      </p:sp>
      <p:sp>
        <p:nvSpPr>
          <p:cNvPr id="16" name="Text Placeholder 12">
            <a:extLst>
              <a:ext uri="{FF2B5EF4-FFF2-40B4-BE49-F238E27FC236}">
                <a16:creationId xmlns:a16="http://schemas.microsoft.com/office/drawing/2014/main" id="{2909D46F-AC09-DECA-BACA-C1675FF98C92}"/>
              </a:ext>
            </a:extLst>
          </p:cNvPr>
          <p:cNvSpPr>
            <a:spLocks noGrp="1"/>
          </p:cNvSpPr>
          <p:nvPr>
            <p:ph type="body" sz="quarter" idx="15"/>
          </p:nvPr>
        </p:nvSpPr>
        <p:spPr>
          <a:xfrm>
            <a:off x="407988" y="3573016"/>
            <a:ext cx="2015604" cy="2303909"/>
          </a:xfrm>
        </p:spPr>
        <p:txBody>
          <a:bodyPr/>
          <a:lstStyle>
            <a:lvl1pPr>
              <a:defRPr sz="1000"/>
            </a:lvl1pPr>
            <a:lvl2pPr marL="182563" indent="-182563">
              <a:defRPr sz="1000"/>
            </a:lvl2pPr>
            <a:lvl3pPr marL="355600" indent="-173038">
              <a:defRPr sz="1000"/>
            </a:lvl3pPr>
            <a:lvl4pPr marL="539750" indent="-184150">
              <a:defRPr sz="1000"/>
            </a:lvl4pPr>
            <a:lvl5pPr marL="722313" indent="-182563">
              <a:defRPr sz="1000"/>
            </a:lvl5pPr>
            <a:lvl6pPr marL="895350" indent="-173038">
              <a:defRPr sz="1000"/>
            </a:lvl6pPr>
            <a:lvl7pPr marL="1077913" indent="-182563">
              <a:defRPr sz="1000"/>
            </a:lvl7pPr>
            <a:lvl8pPr marL="1250950" indent="-173038">
              <a:defRPr sz="1000"/>
            </a:lvl8pPr>
            <a:lvl9pPr marL="1433513" indent="-182563">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9" name="Text Placeholder 12">
            <a:extLst>
              <a:ext uri="{FF2B5EF4-FFF2-40B4-BE49-F238E27FC236}">
                <a16:creationId xmlns:a16="http://schemas.microsoft.com/office/drawing/2014/main" id="{687E3998-D801-6A68-FC17-6DEBC7159F75}"/>
              </a:ext>
            </a:extLst>
          </p:cNvPr>
          <p:cNvSpPr>
            <a:spLocks noGrp="1"/>
          </p:cNvSpPr>
          <p:nvPr>
            <p:ph type="body" sz="quarter" idx="23"/>
          </p:nvPr>
        </p:nvSpPr>
        <p:spPr>
          <a:xfrm>
            <a:off x="2711624" y="3573016"/>
            <a:ext cx="2088232" cy="2303909"/>
          </a:xfrm>
        </p:spPr>
        <p:txBody>
          <a:bodyPr/>
          <a:lstStyle>
            <a:lvl1pPr>
              <a:defRPr sz="1000"/>
            </a:lvl1pPr>
            <a:lvl2pPr marL="182563" indent="-182563">
              <a:defRPr sz="1000"/>
            </a:lvl2pPr>
            <a:lvl3pPr marL="355600" indent="-173038">
              <a:defRPr sz="1000"/>
            </a:lvl3pPr>
            <a:lvl4pPr marL="539750" indent="-184150">
              <a:defRPr sz="1000"/>
            </a:lvl4pPr>
            <a:lvl5pPr marL="722313" indent="-182563">
              <a:defRPr sz="1000"/>
            </a:lvl5pPr>
            <a:lvl6pPr marL="895350" indent="-173038">
              <a:defRPr sz="1000"/>
            </a:lvl6pPr>
            <a:lvl7pPr marL="1077913" indent="-182563">
              <a:defRPr sz="1000"/>
            </a:lvl7pPr>
            <a:lvl8pPr marL="1250950" indent="-173038">
              <a:defRPr sz="1000"/>
            </a:lvl8pPr>
            <a:lvl9pPr marL="1433513" indent="-182563">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24" name="Text Placeholder 12">
            <a:extLst>
              <a:ext uri="{FF2B5EF4-FFF2-40B4-BE49-F238E27FC236}">
                <a16:creationId xmlns:a16="http://schemas.microsoft.com/office/drawing/2014/main" id="{D97F3D4F-F6AB-ED14-9484-30FEA1506137}"/>
              </a:ext>
            </a:extLst>
          </p:cNvPr>
          <p:cNvSpPr>
            <a:spLocks noGrp="1"/>
          </p:cNvSpPr>
          <p:nvPr>
            <p:ph type="body" sz="quarter" idx="29"/>
          </p:nvPr>
        </p:nvSpPr>
        <p:spPr>
          <a:xfrm>
            <a:off x="5088198" y="3573016"/>
            <a:ext cx="2015604" cy="2303909"/>
          </a:xfrm>
        </p:spPr>
        <p:txBody>
          <a:bodyPr/>
          <a:lstStyle>
            <a:lvl1pPr>
              <a:defRPr sz="1000"/>
            </a:lvl1pPr>
            <a:lvl2pPr marL="182563" indent="-182563">
              <a:defRPr sz="1000"/>
            </a:lvl2pPr>
            <a:lvl3pPr marL="355600" indent="-173038">
              <a:defRPr sz="1000"/>
            </a:lvl3pPr>
            <a:lvl4pPr marL="539750" indent="-184150">
              <a:defRPr sz="1000"/>
            </a:lvl4pPr>
            <a:lvl5pPr marL="722313" indent="-182563">
              <a:defRPr sz="1000"/>
            </a:lvl5pPr>
            <a:lvl6pPr marL="895350" indent="-173038">
              <a:defRPr sz="1000"/>
            </a:lvl6pPr>
            <a:lvl7pPr marL="1077913" indent="-182563">
              <a:defRPr sz="1000"/>
            </a:lvl7pPr>
            <a:lvl8pPr marL="1250950" indent="-173038">
              <a:defRPr sz="1000"/>
            </a:lvl8pPr>
            <a:lvl9pPr marL="1433513" indent="-182563">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25" name="Text Placeholder 12">
            <a:extLst>
              <a:ext uri="{FF2B5EF4-FFF2-40B4-BE49-F238E27FC236}">
                <a16:creationId xmlns:a16="http://schemas.microsoft.com/office/drawing/2014/main" id="{F5BB4B25-AFF9-AFEA-85BA-E387072E794C}"/>
              </a:ext>
            </a:extLst>
          </p:cNvPr>
          <p:cNvSpPr>
            <a:spLocks noGrp="1"/>
          </p:cNvSpPr>
          <p:nvPr>
            <p:ph type="body" sz="quarter" idx="30"/>
          </p:nvPr>
        </p:nvSpPr>
        <p:spPr>
          <a:xfrm>
            <a:off x="7392144" y="3573016"/>
            <a:ext cx="2088232" cy="2303909"/>
          </a:xfrm>
        </p:spPr>
        <p:txBody>
          <a:bodyPr/>
          <a:lstStyle>
            <a:lvl1pPr>
              <a:defRPr sz="1000"/>
            </a:lvl1pPr>
            <a:lvl2pPr marL="182563" indent="-182563">
              <a:defRPr sz="1000"/>
            </a:lvl2pPr>
            <a:lvl3pPr marL="355600" indent="-173038">
              <a:defRPr sz="1000"/>
            </a:lvl3pPr>
            <a:lvl4pPr marL="539750" indent="-184150">
              <a:defRPr sz="1000"/>
            </a:lvl4pPr>
            <a:lvl5pPr marL="722313" indent="-182563">
              <a:defRPr sz="1000"/>
            </a:lvl5pPr>
            <a:lvl6pPr marL="895350" indent="-173038">
              <a:defRPr sz="1000"/>
            </a:lvl6pPr>
            <a:lvl7pPr marL="1077913" indent="-182563">
              <a:defRPr sz="1000"/>
            </a:lvl7pPr>
            <a:lvl8pPr marL="1250950" indent="-173038">
              <a:defRPr sz="1000"/>
            </a:lvl8pPr>
            <a:lvl9pPr marL="1433513" indent="-182563">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26" name="Text Placeholder 12">
            <a:extLst>
              <a:ext uri="{FF2B5EF4-FFF2-40B4-BE49-F238E27FC236}">
                <a16:creationId xmlns:a16="http://schemas.microsoft.com/office/drawing/2014/main" id="{ADB44BCB-11F4-E11F-6050-6499858CFA4B}"/>
              </a:ext>
            </a:extLst>
          </p:cNvPr>
          <p:cNvSpPr>
            <a:spLocks noGrp="1"/>
          </p:cNvSpPr>
          <p:nvPr>
            <p:ph type="body" sz="quarter" idx="31"/>
          </p:nvPr>
        </p:nvSpPr>
        <p:spPr>
          <a:xfrm>
            <a:off x="9769028" y="3573016"/>
            <a:ext cx="2015604" cy="2303909"/>
          </a:xfrm>
        </p:spPr>
        <p:txBody>
          <a:bodyPr/>
          <a:lstStyle>
            <a:lvl1pPr>
              <a:defRPr sz="1000"/>
            </a:lvl1pPr>
            <a:lvl2pPr marL="182563" indent="-182563">
              <a:defRPr sz="1000"/>
            </a:lvl2pPr>
            <a:lvl3pPr marL="355600" indent="-173038">
              <a:defRPr sz="1000"/>
            </a:lvl3pPr>
            <a:lvl4pPr marL="539750" indent="-184150">
              <a:defRPr sz="1000"/>
            </a:lvl4pPr>
            <a:lvl5pPr marL="722313" indent="-182563">
              <a:defRPr sz="1000"/>
            </a:lvl5pPr>
            <a:lvl6pPr marL="895350" indent="-173038">
              <a:defRPr sz="1000"/>
            </a:lvl6pPr>
            <a:lvl7pPr marL="1077913" indent="-182563">
              <a:defRPr sz="1000"/>
            </a:lvl7pPr>
            <a:lvl8pPr marL="1250950" indent="-173038">
              <a:defRPr sz="1000"/>
            </a:lvl8pPr>
            <a:lvl9pPr marL="1433513" indent="-182563">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7" name="Text Placeholder 2">
            <a:extLst>
              <a:ext uri="{FF2B5EF4-FFF2-40B4-BE49-F238E27FC236}">
                <a16:creationId xmlns:a16="http://schemas.microsoft.com/office/drawing/2014/main" id="{60527BA6-8E7F-91F7-0FF5-EAFF7FBB237A}"/>
              </a:ext>
            </a:extLst>
          </p:cNvPr>
          <p:cNvSpPr>
            <a:spLocks noGrp="1"/>
          </p:cNvSpPr>
          <p:nvPr>
            <p:ph type="body" idx="14"/>
          </p:nvPr>
        </p:nvSpPr>
        <p:spPr>
          <a:xfrm>
            <a:off x="407988" y="1844673"/>
            <a:ext cx="1584000" cy="1584000"/>
          </a:xfrm>
          <a:prstGeom prst="ellipse">
            <a:avLst/>
          </a:prstGeom>
          <a:solidFill>
            <a:schemeClr val="accent1"/>
          </a:solidFill>
        </p:spPr>
        <p:txBody>
          <a:bodyPr anchor="ctr" anchorCtr="0"/>
          <a:lstStyle>
            <a:lvl1pPr marL="0" indent="0" algn="ctr">
              <a:buNone/>
              <a:defRPr sz="1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GB" dirty="0"/>
          </a:p>
        </p:txBody>
      </p:sp>
      <p:sp>
        <p:nvSpPr>
          <p:cNvPr id="18" name="Text Placeholder 2">
            <a:extLst>
              <a:ext uri="{FF2B5EF4-FFF2-40B4-BE49-F238E27FC236}">
                <a16:creationId xmlns:a16="http://schemas.microsoft.com/office/drawing/2014/main" id="{25B7FD09-6933-9B2C-E660-44271E46576A}"/>
              </a:ext>
            </a:extLst>
          </p:cNvPr>
          <p:cNvSpPr>
            <a:spLocks noGrp="1"/>
          </p:cNvSpPr>
          <p:nvPr>
            <p:ph type="body" idx="16"/>
          </p:nvPr>
        </p:nvSpPr>
        <p:spPr>
          <a:xfrm>
            <a:off x="2711607" y="1844673"/>
            <a:ext cx="1584000" cy="1584000"/>
          </a:xfrm>
          <a:prstGeom prst="ellipse">
            <a:avLst/>
          </a:prstGeom>
          <a:solidFill>
            <a:schemeClr val="accent1"/>
          </a:solidFill>
        </p:spPr>
        <p:txBody>
          <a:bodyPr anchor="ctr" anchorCtr="0"/>
          <a:lstStyle>
            <a:lvl1pPr marL="0" indent="0" algn="ctr">
              <a:buNone/>
              <a:defRPr sz="1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GB" dirty="0"/>
          </a:p>
        </p:txBody>
      </p:sp>
      <p:sp>
        <p:nvSpPr>
          <p:cNvPr id="20" name="Text Placeholder 2">
            <a:extLst>
              <a:ext uri="{FF2B5EF4-FFF2-40B4-BE49-F238E27FC236}">
                <a16:creationId xmlns:a16="http://schemas.microsoft.com/office/drawing/2014/main" id="{7E9BC9FF-8079-A9F7-940B-AD180B5C7111}"/>
              </a:ext>
            </a:extLst>
          </p:cNvPr>
          <p:cNvSpPr>
            <a:spLocks noGrp="1"/>
          </p:cNvSpPr>
          <p:nvPr>
            <p:ph type="body" idx="18"/>
          </p:nvPr>
        </p:nvSpPr>
        <p:spPr>
          <a:xfrm>
            <a:off x="5087880" y="1844673"/>
            <a:ext cx="1584000" cy="1584000"/>
          </a:xfrm>
          <a:prstGeom prst="ellipse">
            <a:avLst/>
          </a:prstGeom>
          <a:solidFill>
            <a:schemeClr val="accent1"/>
          </a:solidFill>
        </p:spPr>
        <p:txBody>
          <a:bodyPr anchor="ctr" anchorCtr="0"/>
          <a:lstStyle>
            <a:lvl1pPr marL="0" indent="0" algn="ctr">
              <a:buNone/>
              <a:defRPr sz="1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GB" dirty="0"/>
          </a:p>
        </p:txBody>
      </p:sp>
      <p:sp>
        <p:nvSpPr>
          <p:cNvPr id="21" name="Text Placeholder 2">
            <a:extLst>
              <a:ext uri="{FF2B5EF4-FFF2-40B4-BE49-F238E27FC236}">
                <a16:creationId xmlns:a16="http://schemas.microsoft.com/office/drawing/2014/main" id="{8BE256EA-AF3A-004E-60D5-EB46182584F3}"/>
              </a:ext>
            </a:extLst>
          </p:cNvPr>
          <p:cNvSpPr>
            <a:spLocks noGrp="1"/>
          </p:cNvSpPr>
          <p:nvPr>
            <p:ph type="body" idx="20"/>
          </p:nvPr>
        </p:nvSpPr>
        <p:spPr>
          <a:xfrm>
            <a:off x="7392126" y="1844673"/>
            <a:ext cx="1584000" cy="1584000"/>
          </a:xfrm>
          <a:prstGeom prst="ellipse">
            <a:avLst/>
          </a:prstGeom>
          <a:solidFill>
            <a:schemeClr val="accent1"/>
          </a:solidFill>
        </p:spPr>
        <p:txBody>
          <a:bodyPr anchor="ctr" anchorCtr="0"/>
          <a:lstStyle>
            <a:lvl1pPr marL="0" indent="0" algn="ctr">
              <a:buNone/>
              <a:defRPr sz="1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GB" dirty="0"/>
          </a:p>
        </p:txBody>
      </p:sp>
      <p:sp>
        <p:nvSpPr>
          <p:cNvPr id="22" name="Text Placeholder 2">
            <a:extLst>
              <a:ext uri="{FF2B5EF4-FFF2-40B4-BE49-F238E27FC236}">
                <a16:creationId xmlns:a16="http://schemas.microsoft.com/office/drawing/2014/main" id="{C3F0EB54-3301-1385-D27F-5E7B2877AC94}"/>
              </a:ext>
            </a:extLst>
          </p:cNvPr>
          <p:cNvSpPr>
            <a:spLocks noGrp="1"/>
          </p:cNvSpPr>
          <p:nvPr>
            <p:ph type="body" idx="22"/>
          </p:nvPr>
        </p:nvSpPr>
        <p:spPr>
          <a:xfrm>
            <a:off x="9768409" y="1844673"/>
            <a:ext cx="1584000" cy="1584000"/>
          </a:xfrm>
          <a:prstGeom prst="ellipse">
            <a:avLst/>
          </a:prstGeom>
          <a:solidFill>
            <a:schemeClr val="accent1"/>
          </a:solidFill>
        </p:spPr>
        <p:txBody>
          <a:bodyPr anchor="ctr" anchorCtr="0"/>
          <a:lstStyle>
            <a:lvl1pPr marL="0" indent="0" algn="ctr">
              <a:buNone/>
              <a:defRPr sz="1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GB" dirty="0"/>
          </a:p>
        </p:txBody>
      </p:sp>
    </p:spTree>
    <p:extLst>
      <p:ext uri="{BB962C8B-B14F-4D97-AF65-F5344CB8AC3E}">
        <p14:creationId xmlns:p14="http://schemas.microsoft.com/office/powerpoint/2010/main" val="323432874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C96E9-BA5C-FE6D-29D4-7D5BDF67EBC0}"/>
              </a:ext>
            </a:extLst>
          </p:cNvPr>
          <p:cNvSpPr>
            <a:spLocks noGrp="1"/>
          </p:cNvSpPr>
          <p:nvPr>
            <p:ph type="title"/>
          </p:nvPr>
        </p:nvSpPr>
        <p:spPr/>
        <p:txBody>
          <a:bodyPr/>
          <a:lstStyle/>
          <a:p>
            <a:r>
              <a:rPr lang="en-US" dirty="0"/>
              <a:t>Click to edit Master title style</a:t>
            </a:r>
            <a:endParaRPr lang="fi-FI" dirty="0"/>
          </a:p>
        </p:txBody>
      </p:sp>
      <p:sp>
        <p:nvSpPr>
          <p:cNvPr id="3" name="Date Placeholder 2">
            <a:extLst>
              <a:ext uri="{FF2B5EF4-FFF2-40B4-BE49-F238E27FC236}">
                <a16:creationId xmlns:a16="http://schemas.microsoft.com/office/drawing/2014/main" id="{7B35A839-C462-B1DD-93DB-75C65FA0354B}"/>
              </a:ext>
            </a:extLst>
          </p:cNvPr>
          <p:cNvSpPr>
            <a:spLocks noGrp="1"/>
          </p:cNvSpPr>
          <p:nvPr>
            <p:ph type="dt" sz="half" idx="10"/>
          </p:nvPr>
        </p:nvSpPr>
        <p:spPr/>
        <p:txBody>
          <a:bodyPr/>
          <a:lstStyle/>
          <a:p>
            <a:fld id="{FC7F2E32-AC6D-4E1D-AAFC-F622DB4341FB}" type="datetime1">
              <a:rPr lang="fi-FI" smtClean="0"/>
              <a:t>30.4.2024</a:t>
            </a:fld>
            <a:endParaRPr lang="fi-FI"/>
          </a:p>
        </p:txBody>
      </p:sp>
      <p:sp>
        <p:nvSpPr>
          <p:cNvPr id="4" name="Footer Placeholder 3">
            <a:extLst>
              <a:ext uri="{FF2B5EF4-FFF2-40B4-BE49-F238E27FC236}">
                <a16:creationId xmlns:a16="http://schemas.microsoft.com/office/drawing/2014/main" id="{EC323428-9C34-BE00-F14D-566DEEC4E56C}"/>
              </a:ext>
            </a:extLst>
          </p:cNvPr>
          <p:cNvSpPr>
            <a:spLocks noGrp="1"/>
          </p:cNvSpPr>
          <p:nvPr>
            <p:ph type="ftr" sz="quarter" idx="11"/>
          </p:nvPr>
        </p:nvSpPr>
        <p:spPr/>
        <p:txBody>
          <a:bodyPr/>
          <a:lstStyle/>
          <a:p>
            <a:r>
              <a:rPr lang="fi-FI"/>
              <a:t>Presenter Name</a:t>
            </a:r>
          </a:p>
        </p:txBody>
      </p:sp>
      <p:sp>
        <p:nvSpPr>
          <p:cNvPr id="5" name="Slide Number Placeholder 4">
            <a:extLst>
              <a:ext uri="{FF2B5EF4-FFF2-40B4-BE49-F238E27FC236}">
                <a16:creationId xmlns:a16="http://schemas.microsoft.com/office/drawing/2014/main" id="{67C2FB49-CD3A-1DDD-E564-703C4FE25362}"/>
              </a:ext>
            </a:extLst>
          </p:cNvPr>
          <p:cNvSpPr>
            <a:spLocks noGrp="1"/>
          </p:cNvSpPr>
          <p:nvPr>
            <p:ph type="sldNum" sz="quarter" idx="12"/>
          </p:nvPr>
        </p:nvSpPr>
        <p:spPr/>
        <p:txBody>
          <a:bodyPr/>
          <a:lstStyle/>
          <a:p>
            <a:fld id="{D701140D-C14F-41CA-99FC-0EF83E8DA40A}" type="slidenum">
              <a:rPr lang="fi-FI" smtClean="0"/>
              <a:t>‹#›</a:t>
            </a:fld>
            <a:endParaRPr lang="fi-FI"/>
          </a:p>
        </p:txBody>
      </p:sp>
    </p:spTree>
    <p:extLst>
      <p:ext uri="{BB962C8B-B14F-4D97-AF65-F5344CB8AC3E}">
        <p14:creationId xmlns:p14="http://schemas.microsoft.com/office/powerpoint/2010/main" val="290790808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38857C-8954-2CAC-937A-943D6443A481}"/>
              </a:ext>
            </a:extLst>
          </p:cNvPr>
          <p:cNvSpPr>
            <a:spLocks noGrp="1"/>
          </p:cNvSpPr>
          <p:nvPr>
            <p:ph type="dt" sz="half" idx="10"/>
          </p:nvPr>
        </p:nvSpPr>
        <p:spPr/>
        <p:txBody>
          <a:bodyPr/>
          <a:lstStyle/>
          <a:p>
            <a:fld id="{A0068737-2DCC-4A07-B2E6-FDF2FE7E23A5}" type="datetime1">
              <a:rPr lang="fi-FI" smtClean="0"/>
              <a:t>30.4.2024</a:t>
            </a:fld>
            <a:endParaRPr lang="fi-FI"/>
          </a:p>
        </p:txBody>
      </p:sp>
      <p:sp>
        <p:nvSpPr>
          <p:cNvPr id="3" name="Footer Placeholder 2">
            <a:extLst>
              <a:ext uri="{FF2B5EF4-FFF2-40B4-BE49-F238E27FC236}">
                <a16:creationId xmlns:a16="http://schemas.microsoft.com/office/drawing/2014/main" id="{967ABC24-E5EB-DE80-2D0D-1287AD8F112C}"/>
              </a:ext>
            </a:extLst>
          </p:cNvPr>
          <p:cNvSpPr>
            <a:spLocks noGrp="1"/>
          </p:cNvSpPr>
          <p:nvPr>
            <p:ph type="ftr" sz="quarter" idx="11"/>
          </p:nvPr>
        </p:nvSpPr>
        <p:spPr/>
        <p:txBody>
          <a:bodyPr/>
          <a:lstStyle/>
          <a:p>
            <a:r>
              <a:rPr lang="fi-FI"/>
              <a:t>Presenter Name</a:t>
            </a:r>
          </a:p>
        </p:txBody>
      </p:sp>
      <p:sp>
        <p:nvSpPr>
          <p:cNvPr id="4" name="Slide Number Placeholder 3">
            <a:extLst>
              <a:ext uri="{FF2B5EF4-FFF2-40B4-BE49-F238E27FC236}">
                <a16:creationId xmlns:a16="http://schemas.microsoft.com/office/drawing/2014/main" id="{9253041E-A4B9-C59D-237D-00ECB5319199}"/>
              </a:ext>
            </a:extLst>
          </p:cNvPr>
          <p:cNvSpPr>
            <a:spLocks noGrp="1"/>
          </p:cNvSpPr>
          <p:nvPr>
            <p:ph type="sldNum" sz="quarter" idx="12"/>
          </p:nvPr>
        </p:nvSpPr>
        <p:spPr/>
        <p:txBody>
          <a:bodyPr/>
          <a:lstStyle/>
          <a:p>
            <a:fld id="{D701140D-C14F-41CA-99FC-0EF83E8DA40A}" type="slidenum">
              <a:rPr lang="fi-FI" smtClean="0"/>
              <a:t>‹#›</a:t>
            </a:fld>
            <a:endParaRPr lang="fi-FI"/>
          </a:p>
        </p:txBody>
      </p:sp>
    </p:spTree>
    <p:extLst>
      <p:ext uri="{BB962C8B-B14F-4D97-AF65-F5344CB8AC3E}">
        <p14:creationId xmlns:p14="http://schemas.microsoft.com/office/powerpoint/2010/main" val="393068983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Only" preserve="1">
  <p:cSld name="Title Only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C96E9-BA5C-FE6D-29D4-7D5BDF67EBC0}"/>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fi-FI"/>
          </a:p>
        </p:txBody>
      </p:sp>
      <p:sp>
        <p:nvSpPr>
          <p:cNvPr id="3" name="Date Placeholder 2">
            <a:extLst>
              <a:ext uri="{FF2B5EF4-FFF2-40B4-BE49-F238E27FC236}">
                <a16:creationId xmlns:a16="http://schemas.microsoft.com/office/drawing/2014/main" id="{7B35A839-C462-B1DD-93DB-75C65FA0354B}"/>
              </a:ext>
            </a:extLst>
          </p:cNvPr>
          <p:cNvSpPr>
            <a:spLocks noGrp="1"/>
          </p:cNvSpPr>
          <p:nvPr>
            <p:ph type="dt" sz="half" idx="10"/>
          </p:nvPr>
        </p:nvSpPr>
        <p:spPr/>
        <p:txBody>
          <a:bodyPr/>
          <a:lstStyle>
            <a:lvl1pPr>
              <a:defRPr>
                <a:solidFill>
                  <a:schemeClr val="bg1"/>
                </a:solidFill>
              </a:defRPr>
            </a:lvl1pPr>
          </a:lstStyle>
          <a:p>
            <a:fld id="{33DF5E85-38DF-40B1-8C4F-C6EBA3C182B5}" type="datetime1">
              <a:rPr lang="fi-FI" smtClean="0"/>
              <a:t>30.4.2024</a:t>
            </a:fld>
            <a:endParaRPr lang="fi-FI"/>
          </a:p>
        </p:txBody>
      </p:sp>
      <p:sp>
        <p:nvSpPr>
          <p:cNvPr id="4" name="Footer Placeholder 3">
            <a:extLst>
              <a:ext uri="{FF2B5EF4-FFF2-40B4-BE49-F238E27FC236}">
                <a16:creationId xmlns:a16="http://schemas.microsoft.com/office/drawing/2014/main" id="{EC323428-9C34-BE00-F14D-566DEEC4E56C}"/>
              </a:ext>
            </a:extLst>
          </p:cNvPr>
          <p:cNvSpPr>
            <a:spLocks noGrp="1"/>
          </p:cNvSpPr>
          <p:nvPr>
            <p:ph type="ftr" sz="quarter" idx="11"/>
          </p:nvPr>
        </p:nvSpPr>
        <p:spPr/>
        <p:txBody>
          <a:bodyPr/>
          <a:lstStyle>
            <a:lvl1pPr>
              <a:defRPr>
                <a:solidFill>
                  <a:schemeClr val="bg1"/>
                </a:solidFill>
              </a:defRPr>
            </a:lvl1pPr>
          </a:lstStyle>
          <a:p>
            <a:r>
              <a:rPr lang="fi-FI"/>
              <a:t>Presenter Name</a:t>
            </a:r>
          </a:p>
        </p:txBody>
      </p:sp>
      <p:sp>
        <p:nvSpPr>
          <p:cNvPr id="5" name="Slide Number Placeholder 4">
            <a:extLst>
              <a:ext uri="{FF2B5EF4-FFF2-40B4-BE49-F238E27FC236}">
                <a16:creationId xmlns:a16="http://schemas.microsoft.com/office/drawing/2014/main" id="{67C2FB49-CD3A-1DDD-E564-703C4FE25362}"/>
              </a:ext>
            </a:extLst>
          </p:cNvPr>
          <p:cNvSpPr>
            <a:spLocks noGrp="1"/>
          </p:cNvSpPr>
          <p:nvPr>
            <p:ph type="sldNum" sz="quarter" idx="12"/>
          </p:nvPr>
        </p:nvSpPr>
        <p:spPr/>
        <p:txBody>
          <a:bodyPr/>
          <a:lstStyle>
            <a:lvl1pPr>
              <a:defRPr>
                <a:solidFill>
                  <a:schemeClr val="bg1"/>
                </a:solidFill>
              </a:defRPr>
            </a:lvl1pPr>
          </a:lstStyle>
          <a:p>
            <a:fld id="{D701140D-C14F-41CA-99FC-0EF83E8DA40A}" type="slidenum">
              <a:rPr lang="fi-FI" smtClean="0"/>
              <a:pPr/>
              <a:t>‹#›</a:t>
            </a:fld>
            <a:endParaRPr lang="fi-FI"/>
          </a:p>
        </p:txBody>
      </p:sp>
      <p:sp>
        <p:nvSpPr>
          <p:cNvPr id="6" name="Freeform 5">
            <a:extLst>
              <a:ext uri="{FF2B5EF4-FFF2-40B4-BE49-F238E27FC236}">
                <a16:creationId xmlns:a16="http://schemas.microsoft.com/office/drawing/2014/main" id="{084BE95A-A922-2BF2-1E8C-87BF84158BE3}"/>
              </a:ext>
            </a:extLst>
          </p:cNvPr>
          <p:cNvSpPr>
            <a:spLocks noChangeAspect="1" noEditPoints="1"/>
          </p:cNvSpPr>
          <p:nvPr/>
        </p:nvSpPr>
        <p:spPr bwMode="auto">
          <a:xfrm>
            <a:off x="407988" y="6165304"/>
            <a:ext cx="385958" cy="288000"/>
          </a:xfrm>
          <a:custGeom>
            <a:avLst/>
            <a:gdLst>
              <a:gd name="T0" fmla="*/ 1576 w 1576"/>
              <a:gd name="T1" fmla="*/ 408 h 1176"/>
              <a:gd name="T2" fmla="*/ 1507 w 1576"/>
              <a:gd name="T3" fmla="*/ 815 h 1176"/>
              <a:gd name="T4" fmla="*/ 1350 w 1576"/>
              <a:gd name="T5" fmla="*/ 815 h 1176"/>
              <a:gd name="T6" fmla="*/ 1293 w 1576"/>
              <a:gd name="T7" fmla="*/ 408 h 1176"/>
              <a:gd name="T8" fmla="*/ 1293 w 1576"/>
              <a:gd name="T9" fmla="*/ 0 h 1176"/>
              <a:gd name="T10" fmla="*/ 1576 w 1576"/>
              <a:gd name="T11" fmla="*/ 0 h 1176"/>
              <a:gd name="T12" fmla="*/ 1576 w 1576"/>
              <a:gd name="T13" fmla="*/ 408 h 1176"/>
              <a:gd name="T14" fmla="*/ 740 w 1576"/>
              <a:gd name="T15" fmla="*/ 733 h 1176"/>
              <a:gd name="T16" fmla="*/ 595 w 1576"/>
              <a:gd name="T17" fmla="*/ 315 h 1176"/>
              <a:gd name="T18" fmla="*/ 450 w 1576"/>
              <a:gd name="T19" fmla="*/ 733 h 1176"/>
              <a:gd name="T20" fmla="*/ 740 w 1576"/>
              <a:gd name="T21" fmla="*/ 733 h 1176"/>
              <a:gd name="T22" fmla="*/ 1190 w 1576"/>
              <a:gd name="T23" fmla="*/ 1176 h 1176"/>
              <a:gd name="T24" fmla="*/ 893 w 1576"/>
              <a:gd name="T25" fmla="*/ 1176 h 1176"/>
              <a:gd name="T26" fmla="*/ 822 w 1576"/>
              <a:gd name="T27" fmla="*/ 968 h 1176"/>
              <a:gd name="T28" fmla="*/ 368 w 1576"/>
              <a:gd name="T29" fmla="*/ 968 h 1176"/>
              <a:gd name="T30" fmla="*/ 296 w 1576"/>
              <a:gd name="T31" fmla="*/ 1176 h 1176"/>
              <a:gd name="T32" fmla="*/ 0 w 1576"/>
              <a:gd name="T33" fmla="*/ 1176 h 1176"/>
              <a:gd name="T34" fmla="*/ 209 w 1576"/>
              <a:gd name="T35" fmla="*/ 588 h 1176"/>
              <a:gd name="T36" fmla="*/ 418 w 1576"/>
              <a:gd name="T37" fmla="*/ 0 h 1176"/>
              <a:gd name="T38" fmla="*/ 773 w 1576"/>
              <a:gd name="T39" fmla="*/ 0 h 1176"/>
              <a:gd name="T40" fmla="*/ 981 w 1576"/>
              <a:gd name="T41" fmla="*/ 588 h 1176"/>
              <a:gd name="T42" fmla="*/ 1190 w 1576"/>
              <a:gd name="T43" fmla="*/ 1176 h 1176"/>
              <a:gd name="T44" fmla="*/ 1301 w 1576"/>
              <a:gd name="T45" fmla="*/ 1176 h 1176"/>
              <a:gd name="T46" fmla="*/ 1301 w 1576"/>
              <a:gd name="T47" fmla="*/ 910 h 1176"/>
              <a:gd name="T48" fmla="*/ 1568 w 1576"/>
              <a:gd name="T49" fmla="*/ 910 h 1176"/>
              <a:gd name="T50" fmla="*/ 1568 w 1576"/>
              <a:gd name="T51" fmla="*/ 1176 h 1176"/>
              <a:gd name="T52" fmla="*/ 1301 w 1576"/>
              <a:gd name="T53" fmla="*/ 1176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76" h="1176">
                <a:moveTo>
                  <a:pt x="1576" y="408"/>
                </a:moveTo>
                <a:lnTo>
                  <a:pt x="1507" y="815"/>
                </a:lnTo>
                <a:lnTo>
                  <a:pt x="1350" y="815"/>
                </a:lnTo>
                <a:lnTo>
                  <a:pt x="1293" y="408"/>
                </a:lnTo>
                <a:lnTo>
                  <a:pt x="1293" y="0"/>
                </a:lnTo>
                <a:lnTo>
                  <a:pt x="1576" y="0"/>
                </a:lnTo>
                <a:lnTo>
                  <a:pt x="1576" y="408"/>
                </a:lnTo>
                <a:close/>
                <a:moveTo>
                  <a:pt x="740" y="733"/>
                </a:moveTo>
                <a:lnTo>
                  <a:pt x="595" y="315"/>
                </a:lnTo>
                <a:lnTo>
                  <a:pt x="450" y="733"/>
                </a:lnTo>
                <a:lnTo>
                  <a:pt x="740" y="733"/>
                </a:lnTo>
                <a:close/>
                <a:moveTo>
                  <a:pt x="1190" y="1176"/>
                </a:moveTo>
                <a:lnTo>
                  <a:pt x="893" y="1176"/>
                </a:lnTo>
                <a:lnTo>
                  <a:pt x="822" y="968"/>
                </a:lnTo>
                <a:lnTo>
                  <a:pt x="368" y="968"/>
                </a:lnTo>
                <a:lnTo>
                  <a:pt x="296" y="1176"/>
                </a:lnTo>
                <a:lnTo>
                  <a:pt x="0" y="1176"/>
                </a:lnTo>
                <a:lnTo>
                  <a:pt x="209" y="588"/>
                </a:lnTo>
                <a:lnTo>
                  <a:pt x="418" y="0"/>
                </a:lnTo>
                <a:lnTo>
                  <a:pt x="773" y="0"/>
                </a:lnTo>
                <a:lnTo>
                  <a:pt x="981" y="588"/>
                </a:lnTo>
                <a:lnTo>
                  <a:pt x="1190" y="1176"/>
                </a:lnTo>
                <a:close/>
                <a:moveTo>
                  <a:pt x="1301" y="1176"/>
                </a:moveTo>
                <a:lnTo>
                  <a:pt x="1301" y="910"/>
                </a:lnTo>
                <a:lnTo>
                  <a:pt x="1568" y="910"/>
                </a:lnTo>
                <a:lnTo>
                  <a:pt x="1568" y="1176"/>
                </a:lnTo>
                <a:lnTo>
                  <a:pt x="1301" y="117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54448558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blank" preserve="1">
  <p:cSld name="Blank Black">
    <p:bg>
      <p:bgPr>
        <a:solidFill>
          <a:schemeClr val="tx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38857C-8954-2CAC-937A-943D6443A481}"/>
              </a:ext>
            </a:extLst>
          </p:cNvPr>
          <p:cNvSpPr>
            <a:spLocks noGrp="1"/>
          </p:cNvSpPr>
          <p:nvPr>
            <p:ph type="dt" sz="half" idx="10"/>
          </p:nvPr>
        </p:nvSpPr>
        <p:spPr/>
        <p:txBody>
          <a:bodyPr/>
          <a:lstStyle>
            <a:lvl1pPr>
              <a:defRPr>
                <a:solidFill>
                  <a:schemeClr val="bg1"/>
                </a:solidFill>
              </a:defRPr>
            </a:lvl1pPr>
          </a:lstStyle>
          <a:p>
            <a:fld id="{C06E3AA7-1641-40F3-88B4-1F379B415E38}" type="datetime1">
              <a:rPr lang="fi-FI" smtClean="0"/>
              <a:t>30.4.2024</a:t>
            </a:fld>
            <a:endParaRPr lang="fi-FI"/>
          </a:p>
        </p:txBody>
      </p:sp>
      <p:sp>
        <p:nvSpPr>
          <p:cNvPr id="3" name="Footer Placeholder 2">
            <a:extLst>
              <a:ext uri="{FF2B5EF4-FFF2-40B4-BE49-F238E27FC236}">
                <a16:creationId xmlns:a16="http://schemas.microsoft.com/office/drawing/2014/main" id="{967ABC24-E5EB-DE80-2D0D-1287AD8F112C}"/>
              </a:ext>
            </a:extLst>
          </p:cNvPr>
          <p:cNvSpPr>
            <a:spLocks noGrp="1"/>
          </p:cNvSpPr>
          <p:nvPr>
            <p:ph type="ftr" sz="quarter" idx="11"/>
          </p:nvPr>
        </p:nvSpPr>
        <p:spPr/>
        <p:txBody>
          <a:bodyPr/>
          <a:lstStyle>
            <a:lvl1pPr>
              <a:defRPr>
                <a:solidFill>
                  <a:schemeClr val="bg1"/>
                </a:solidFill>
              </a:defRPr>
            </a:lvl1pPr>
          </a:lstStyle>
          <a:p>
            <a:r>
              <a:rPr lang="fi-FI"/>
              <a:t>Presenter Name</a:t>
            </a:r>
          </a:p>
        </p:txBody>
      </p:sp>
      <p:sp>
        <p:nvSpPr>
          <p:cNvPr id="4" name="Slide Number Placeholder 3">
            <a:extLst>
              <a:ext uri="{FF2B5EF4-FFF2-40B4-BE49-F238E27FC236}">
                <a16:creationId xmlns:a16="http://schemas.microsoft.com/office/drawing/2014/main" id="{9253041E-A4B9-C59D-237D-00ECB5319199}"/>
              </a:ext>
            </a:extLst>
          </p:cNvPr>
          <p:cNvSpPr>
            <a:spLocks noGrp="1"/>
          </p:cNvSpPr>
          <p:nvPr>
            <p:ph type="sldNum" sz="quarter" idx="12"/>
          </p:nvPr>
        </p:nvSpPr>
        <p:spPr/>
        <p:txBody>
          <a:bodyPr/>
          <a:lstStyle>
            <a:lvl1pPr>
              <a:defRPr>
                <a:solidFill>
                  <a:schemeClr val="bg1"/>
                </a:solidFill>
              </a:defRPr>
            </a:lvl1pPr>
          </a:lstStyle>
          <a:p>
            <a:fld id="{D701140D-C14F-41CA-99FC-0EF83E8DA40A}" type="slidenum">
              <a:rPr lang="fi-FI" smtClean="0"/>
              <a:pPr/>
              <a:t>‹#›</a:t>
            </a:fld>
            <a:endParaRPr lang="fi-FI"/>
          </a:p>
        </p:txBody>
      </p:sp>
      <p:sp>
        <p:nvSpPr>
          <p:cNvPr id="5" name="Freeform 5">
            <a:extLst>
              <a:ext uri="{FF2B5EF4-FFF2-40B4-BE49-F238E27FC236}">
                <a16:creationId xmlns:a16="http://schemas.microsoft.com/office/drawing/2014/main" id="{70EE8852-CD7C-BD4D-4DA0-21C63C2F15A6}"/>
              </a:ext>
            </a:extLst>
          </p:cNvPr>
          <p:cNvSpPr>
            <a:spLocks noChangeAspect="1" noEditPoints="1"/>
          </p:cNvSpPr>
          <p:nvPr/>
        </p:nvSpPr>
        <p:spPr bwMode="auto">
          <a:xfrm>
            <a:off x="407988" y="6165304"/>
            <a:ext cx="385958" cy="288000"/>
          </a:xfrm>
          <a:custGeom>
            <a:avLst/>
            <a:gdLst>
              <a:gd name="T0" fmla="*/ 1576 w 1576"/>
              <a:gd name="T1" fmla="*/ 408 h 1176"/>
              <a:gd name="T2" fmla="*/ 1507 w 1576"/>
              <a:gd name="T3" fmla="*/ 815 h 1176"/>
              <a:gd name="T4" fmla="*/ 1350 w 1576"/>
              <a:gd name="T5" fmla="*/ 815 h 1176"/>
              <a:gd name="T6" fmla="*/ 1293 w 1576"/>
              <a:gd name="T7" fmla="*/ 408 h 1176"/>
              <a:gd name="T8" fmla="*/ 1293 w 1576"/>
              <a:gd name="T9" fmla="*/ 0 h 1176"/>
              <a:gd name="T10" fmla="*/ 1576 w 1576"/>
              <a:gd name="T11" fmla="*/ 0 h 1176"/>
              <a:gd name="T12" fmla="*/ 1576 w 1576"/>
              <a:gd name="T13" fmla="*/ 408 h 1176"/>
              <a:gd name="T14" fmla="*/ 740 w 1576"/>
              <a:gd name="T15" fmla="*/ 733 h 1176"/>
              <a:gd name="T16" fmla="*/ 595 w 1576"/>
              <a:gd name="T17" fmla="*/ 315 h 1176"/>
              <a:gd name="T18" fmla="*/ 450 w 1576"/>
              <a:gd name="T19" fmla="*/ 733 h 1176"/>
              <a:gd name="T20" fmla="*/ 740 w 1576"/>
              <a:gd name="T21" fmla="*/ 733 h 1176"/>
              <a:gd name="T22" fmla="*/ 1190 w 1576"/>
              <a:gd name="T23" fmla="*/ 1176 h 1176"/>
              <a:gd name="T24" fmla="*/ 893 w 1576"/>
              <a:gd name="T25" fmla="*/ 1176 h 1176"/>
              <a:gd name="T26" fmla="*/ 822 w 1576"/>
              <a:gd name="T27" fmla="*/ 968 h 1176"/>
              <a:gd name="T28" fmla="*/ 368 w 1576"/>
              <a:gd name="T29" fmla="*/ 968 h 1176"/>
              <a:gd name="T30" fmla="*/ 296 w 1576"/>
              <a:gd name="T31" fmla="*/ 1176 h 1176"/>
              <a:gd name="T32" fmla="*/ 0 w 1576"/>
              <a:gd name="T33" fmla="*/ 1176 h 1176"/>
              <a:gd name="T34" fmla="*/ 209 w 1576"/>
              <a:gd name="T35" fmla="*/ 588 h 1176"/>
              <a:gd name="T36" fmla="*/ 418 w 1576"/>
              <a:gd name="T37" fmla="*/ 0 h 1176"/>
              <a:gd name="T38" fmla="*/ 773 w 1576"/>
              <a:gd name="T39" fmla="*/ 0 h 1176"/>
              <a:gd name="T40" fmla="*/ 981 w 1576"/>
              <a:gd name="T41" fmla="*/ 588 h 1176"/>
              <a:gd name="T42" fmla="*/ 1190 w 1576"/>
              <a:gd name="T43" fmla="*/ 1176 h 1176"/>
              <a:gd name="T44" fmla="*/ 1301 w 1576"/>
              <a:gd name="T45" fmla="*/ 1176 h 1176"/>
              <a:gd name="T46" fmla="*/ 1301 w 1576"/>
              <a:gd name="T47" fmla="*/ 910 h 1176"/>
              <a:gd name="T48" fmla="*/ 1568 w 1576"/>
              <a:gd name="T49" fmla="*/ 910 h 1176"/>
              <a:gd name="T50" fmla="*/ 1568 w 1576"/>
              <a:gd name="T51" fmla="*/ 1176 h 1176"/>
              <a:gd name="T52" fmla="*/ 1301 w 1576"/>
              <a:gd name="T53" fmla="*/ 1176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76" h="1176">
                <a:moveTo>
                  <a:pt x="1576" y="408"/>
                </a:moveTo>
                <a:lnTo>
                  <a:pt x="1507" y="815"/>
                </a:lnTo>
                <a:lnTo>
                  <a:pt x="1350" y="815"/>
                </a:lnTo>
                <a:lnTo>
                  <a:pt x="1293" y="408"/>
                </a:lnTo>
                <a:lnTo>
                  <a:pt x="1293" y="0"/>
                </a:lnTo>
                <a:lnTo>
                  <a:pt x="1576" y="0"/>
                </a:lnTo>
                <a:lnTo>
                  <a:pt x="1576" y="408"/>
                </a:lnTo>
                <a:close/>
                <a:moveTo>
                  <a:pt x="740" y="733"/>
                </a:moveTo>
                <a:lnTo>
                  <a:pt x="595" y="315"/>
                </a:lnTo>
                <a:lnTo>
                  <a:pt x="450" y="733"/>
                </a:lnTo>
                <a:lnTo>
                  <a:pt x="740" y="733"/>
                </a:lnTo>
                <a:close/>
                <a:moveTo>
                  <a:pt x="1190" y="1176"/>
                </a:moveTo>
                <a:lnTo>
                  <a:pt x="893" y="1176"/>
                </a:lnTo>
                <a:lnTo>
                  <a:pt x="822" y="968"/>
                </a:lnTo>
                <a:lnTo>
                  <a:pt x="368" y="968"/>
                </a:lnTo>
                <a:lnTo>
                  <a:pt x="296" y="1176"/>
                </a:lnTo>
                <a:lnTo>
                  <a:pt x="0" y="1176"/>
                </a:lnTo>
                <a:lnTo>
                  <a:pt x="209" y="588"/>
                </a:lnTo>
                <a:lnTo>
                  <a:pt x="418" y="0"/>
                </a:lnTo>
                <a:lnTo>
                  <a:pt x="773" y="0"/>
                </a:lnTo>
                <a:lnTo>
                  <a:pt x="981" y="588"/>
                </a:lnTo>
                <a:lnTo>
                  <a:pt x="1190" y="1176"/>
                </a:lnTo>
                <a:close/>
                <a:moveTo>
                  <a:pt x="1301" y="1176"/>
                </a:moveTo>
                <a:lnTo>
                  <a:pt x="1301" y="910"/>
                </a:lnTo>
                <a:lnTo>
                  <a:pt x="1568" y="910"/>
                </a:lnTo>
                <a:lnTo>
                  <a:pt x="1568" y="1176"/>
                </a:lnTo>
                <a:lnTo>
                  <a:pt x="1301" y="117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8459337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Thank you ">
    <p:bg>
      <p:bgPr>
        <a:solidFill>
          <a:schemeClr val="tx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74A4D6E-EA47-4FB6-4842-6266F7987D40}"/>
              </a:ext>
            </a:extLst>
          </p:cNvPr>
          <p:cNvSpPr/>
          <p:nvPr/>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a:solidFill>
                <a:schemeClr val="tx1"/>
              </a:solidFill>
              <a:latin typeface="+mj-lt"/>
            </a:endParaRPr>
          </a:p>
        </p:txBody>
      </p:sp>
      <p:sp>
        <p:nvSpPr>
          <p:cNvPr id="6" name="Freeform 5">
            <a:extLst>
              <a:ext uri="{FF2B5EF4-FFF2-40B4-BE49-F238E27FC236}">
                <a16:creationId xmlns:a16="http://schemas.microsoft.com/office/drawing/2014/main" id="{4E379A93-4718-A4A6-52FF-0770DDE1FB8E}"/>
              </a:ext>
            </a:extLst>
          </p:cNvPr>
          <p:cNvSpPr>
            <a:spLocks noChangeAspect="1" noEditPoints="1"/>
          </p:cNvSpPr>
          <p:nvPr/>
        </p:nvSpPr>
        <p:spPr bwMode="auto">
          <a:xfrm>
            <a:off x="407988" y="2805066"/>
            <a:ext cx="4895924" cy="3648121"/>
          </a:xfrm>
          <a:custGeom>
            <a:avLst/>
            <a:gdLst>
              <a:gd name="T0" fmla="*/ 6475 w 6475"/>
              <a:gd name="T1" fmla="*/ 1671 h 4824"/>
              <a:gd name="T2" fmla="*/ 6332 w 6475"/>
              <a:gd name="T3" fmla="*/ 2506 h 4824"/>
              <a:gd name="T4" fmla="*/ 6191 w 6475"/>
              <a:gd name="T5" fmla="*/ 3343 h 4824"/>
              <a:gd name="T6" fmla="*/ 5547 w 6475"/>
              <a:gd name="T7" fmla="*/ 3343 h 4824"/>
              <a:gd name="T8" fmla="*/ 5428 w 6475"/>
              <a:gd name="T9" fmla="*/ 2506 h 4824"/>
              <a:gd name="T10" fmla="*/ 5309 w 6475"/>
              <a:gd name="T11" fmla="*/ 1671 h 4824"/>
              <a:gd name="T12" fmla="*/ 5309 w 6475"/>
              <a:gd name="T13" fmla="*/ 835 h 4824"/>
              <a:gd name="T14" fmla="*/ 5309 w 6475"/>
              <a:gd name="T15" fmla="*/ 0 h 4824"/>
              <a:gd name="T16" fmla="*/ 5892 w 6475"/>
              <a:gd name="T17" fmla="*/ 0 h 4824"/>
              <a:gd name="T18" fmla="*/ 6475 w 6475"/>
              <a:gd name="T19" fmla="*/ 0 h 4824"/>
              <a:gd name="T20" fmla="*/ 6475 w 6475"/>
              <a:gd name="T21" fmla="*/ 835 h 4824"/>
              <a:gd name="T22" fmla="*/ 6475 w 6475"/>
              <a:gd name="T23" fmla="*/ 1671 h 4824"/>
              <a:gd name="T24" fmla="*/ 3041 w 6475"/>
              <a:gd name="T25" fmla="*/ 3007 h 4824"/>
              <a:gd name="T26" fmla="*/ 2742 w 6475"/>
              <a:gd name="T27" fmla="*/ 2147 h 4824"/>
              <a:gd name="T28" fmla="*/ 2444 w 6475"/>
              <a:gd name="T29" fmla="*/ 1289 h 4824"/>
              <a:gd name="T30" fmla="*/ 2145 w 6475"/>
              <a:gd name="T31" fmla="*/ 2147 h 4824"/>
              <a:gd name="T32" fmla="*/ 1847 w 6475"/>
              <a:gd name="T33" fmla="*/ 3007 h 4824"/>
              <a:gd name="T34" fmla="*/ 2444 w 6475"/>
              <a:gd name="T35" fmla="*/ 3007 h 4824"/>
              <a:gd name="T36" fmla="*/ 3041 w 6475"/>
              <a:gd name="T37" fmla="*/ 3007 h 4824"/>
              <a:gd name="T38" fmla="*/ 4887 w 6475"/>
              <a:gd name="T39" fmla="*/ 4824 h 4824"/>
              <a:gd name="T40" fmla="*/ 4278 w 6475"/>
              <a:gd name="T41" fmla="*/ 4824 h 4824"/>
              <a:gd name="T42" fmla="*/ 3671 w 6475"/>
              <a:gd name="T43" fmla="*/ 4824 h 4824"/>
              <a:gd name="T44" fmla="*/ 3375 w 6475"/>
              <a:gd name="T45" fmla="*/ 3971 h 4824"/>
              <a:gd name="T46" fmla="*/ 2444 w 6475"/>
              <a:gd name="T47" fmla="*/ 3971 h 4824"/>
              <a:gd name="T48" fmla="*/ 1513 w 6475"/>
              <a:gd name="T49" fmla="*/ 3971 h 4824"/>
              <a:gd name="T50" fmla="*/ 1216 w 6475"/>
              <a:gd name="T51" fmla="*/ 4824 h 4824"/>
              <a:gd name="T52" fmla="*/ 607 w 6475"/>
              <a:gd name="T53" fmla="*/ 4824 h 4824"/>
              <a:gd name="T54" fmla="*/ 0 w 6475"/>
              <a:gd name="T55" fmla="*/ 4824 h 4824"/>
              <a:gd name="T56" fmla="*/ 214 w 6475"/>
              <a:gd name="T57" fmla="*/ 4221 h 4824"/>
              <a:gd name="T58" fmla="*/ 427 w 6475"/>
              <a:gd name="T59" fmla="*/ 3618 h 4824"/>
              <a:gd name="T60" fmla="*/ 641 w 6475"/>
              <a:gd name="T61" fmla="*/ 3015 h 4824"/>
              <a:gd name="T62" fmla="*/ 856 w 6475"/>
              <a:gd name="T63" fmla="*/ 2412 h 4824"/>
              <a:gd name="T64" fmla="*/ 1070 w 6475"/>
              <a:gd name="T65" fmla="*/ 1809 h 4824"/>
              <a:gd name="T66" fmla="*/ 1285 w 6475"/>
              <a:gd name="T67" fmla="*/ 1206 h 4824"/>
              <a:gd name="T68" fmla="*/ 1499 w 6475"/>
              <a:gd name="T69" fmla="*/ 603 h 4824"/>
              <a:gd name="T70" fmla="*/ 1714 w 6475"/>
              <a:gd name="T71" fmla="*/ 0 h 4824"/>
              <a:gd name="T72" fmla="*/ 2443 w 6475"/>
              <a:gd name="T73" fmla="*/ 0 h 4824"/>
              <a:gd name="T74" fmla="*/ 3173 w 6475"/>
              <a:gd name="T75" fmla="*/ 0 h 4824"/>
              <a:gd name="T76" fmla="*/ 3387 w 6475"/>
              <a:gd name="T77" fmla="*/ 603 h 4824"/>
              <a:gd name="T78" fmla="*/ 3601 w 6475"/>
              <a:gd name="T79" fmla="*/ 1206 h 4824"/>
              <a:gd name="T80" fmla="*/ 3814 w 6475"/>
              <a:gd name="T81" fmla="*/ 1809 h 4824"/>
              <a:gd name="T82" fmla="*/ 4029 w 6475"/>
              <a:gd name="T83" fmla="*/ 2412 h 4824"/>
              <a:gd name="T84" fmla="*/ 4243 w 6475"/>
              <a:gd name="T85" fmla="*/ 3015 h 4824"/>
              <a:gd name="T86" fmla="*/ 4458 w 6475"/>
              <a:gd name="T87" fmla="*/ 3618 h 4824"/>
              <a:gd name="T88" fmla="*/ 4672 w 6475"/>
              <a:gd name="T89" fmla="*/ 4221 h 4824"/>
              <a:gd name="T90" fmla="*/ 4887 w 6475"/>
              <a:gd name="T91" fmla="*/ 4824 h 4824"/>
              <a:gd name="T92" fmla="*/ 5343 w 6475"/>
              <a:gd name="T93" fmla="*/ 4824 h 4824"/>
              <a:gd name="T94" fmla="*/ 5343 w 6475"/>
              <a:gd name="T95" fmla="*/ 4277 h 4824"/>
              <a:gd name="T96" fmla="*/ 5343 w 6475"/>
              <a:gd name="T97" fmla="*/ 3730 h 4824"/>
              <a:gd name="T98" fmla="*/ 5891 w 6475"/>
              <a:gd name="T99" fmla="*/ 3730 h 4824"/>
              <a:gd name="T100" fmla="*/ 6440 w 6475"/>
              <a:gd name="T101" fmla="*/ 3730 h 4824"/>
              <a:gd name="T102" fmla="*/ 6440 w 6475"/>
              <a:gd name="T103" fmla="*/ 4277 h 4824"/>
              <a:gd name="T104" fmla="*/ 6440 w 6475"/>
              <a:gd name="T105" fmla="*/ 4824 h 4824"/>
              <a:gd name="T106" fmla="*/ 5891 w 6475"/>
              <a:gd name="T107" fmla="*/ 4824 h 4824"/>
              <a:gd name="T108" fmla="*/ 5343 w 6475"/>
              <a:gd name="T109" fmla="*/ 4824 h 4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475" h="4824">
                <a:moveTo>
                  <a:pt x="6475" y="1671"/>
                </a:moveTo>
                <a:lnTo>
                  <a:pt x="6332" y="2506"/>
                </a:lnTo>
                <a:lnTo>
                  <a:pt x="6191" y="3343"/>
                </a:lnTo>
                <a:lnTo>
                  <a:pt x="5547" y="3343"/>
                </a:lnTo>
                <a:lnTo>
                  <a:pt x="5428" y="2506"/>
                </a:lnTo>
                <a:lnTo>
                  <a:pt x="5309" y="1671"/>
                </a:lnTo>
                <a:lnTo>
                  <a:pt x="5309" y="835"/>
                </a:lnTo>
                <a:lnTo>
                  <a:pt x="5309" y="0"/>
                </a:lnTo>
                <a:lnTo>
                  <a:pt x="5892" y="0"/>
                </a:lnTo>
                <a:lnTo>
                  <a:pt x="6475" y="0"/>
                </a:lnTo>
                <a:lnTo>
                  <a:pt x="6475" y="835"/>
                </a:lnTo>
                <a:lnTo>
                  <a:pt x="6475" y="1671"/>
                </a:lnTo>
                <a:close/>
                <a:moveTo>
                  <a:pt x="3041" y="3007"/>
                </a:moveTo>
                <a:lnTo>
                  <a:pt x="2742" y="2147"/>
                </a:lnTo>
                <a:lnTo>
                  <a:pt x="2444" y="1289"/>
                </a:lnTo>
                <a:lnTo>
                  <a:pt x="2145" y="2147"/>
                </a:lnTo>
                <a:lnTo>
                  <a:pt x="1847" y="3007"/>
                </a:lnTo>
                <a:lnTo>
                  <a:pt x="2444" y="3007"/>
                </a:lnTo>
                <a:lnTo>
                  <a:pt x="3041" y="3007"/>
                </a:lnTo>
                <a:close/>
                <a:moveTo>
                  <a:pt x="4887" y="4824"/>
                </a:moveTo>
                <a:lnTo>
                  <a:pt x="4278" y="4824"/>
                </a:lnTo>
                <a:lnTo>
                  <a:pt x="3671" y="4824"/>
                </a:lnTo>
                <a:lnTo>
                  <a:pt x="3375" y="3971"/>
                </a:lnTo>
                <a:lnTo>
                  <a:pt x="2444" y="3971"/>
                </a:lnTo>
                <a:lnTo>
                  <a:pt x="1513" y="3971"/>
                </a:lnTo>
                <a:lnTo>
                  <a:pt x="1216" y="4824"/>
                </a:lnTo>
                <a:lnTo>
                  <a:pt x="607" y="4824"/>
                </a:lnTo>
                <a:lnTo>
                  <a:pt x="0" y="4824"/>
                </a:lnTo>
                <a:lnTo>
                  <a:pt x="214" y="4221"/>
                </a:lnTo>
                <a:lnTo>
                  <a:pt x="427" y="3618"/>
                </a:lnTo>
                <a:lnTo>
                  <a:pt x="641" y="3015"/>
                </a:lnTo>
                <a:lnTo>
                  <a:pt x="856" y="2412"/>
                </a:lnTo>
                <a:lnTo>
                  <a:pt x="1070" y="1809"/>
                </a:lnTo>
                <a:lnTo>
                  <a:pt x="1285" y="1206"/>
                </a:lnTo>
                <a:lnTo>
                  <a:pt x="1499" y="603"/>
                </a:lnTo>
                <a:lnTo>
                  <a:pt x="1714" y="0"/>
                </a:lnTo>
                <a:lnTo>
                  <a:pt x="2443" y="0"/>
                </a:lnTo>
                <a:lnTo>
                  <a:pt x="3173" y="0"/>
                </a:lnTo>
                <a:lnTo>
                  <a:pt x="3387" y="603"/>
                </a:lnTo>
                <a:lnTo>
                  <a:pt x="3601" y="1206"/>
                </a:lnTo>
                <a:lnTo>
                  <a:pt x="3814" y="1809"/>
                </a:lnTo>
                <a:lnTo>
                  <a:pt x="4029" y="2412"/>
                </a:lnTo>
                <a:lnTo>
                  <a:pt x="4243" y="3015"/>
                </a:lnTo>
                <a:lnTo>
                  <a:pt x="4458" y="3618"/>
                </a:lnTo>
                <a:lnTo>
                  <a:pt x="4672" y="4221"/>
                </a:lnTo>
                <a:lnTo>
                  <a:pt x="4887" y="4824"/>
                </a:lnTo>
                <a:close/>
                <a:moveTo>
                  <a:pt x="5343" y="4824"/>
                </a:moveTo>
                <a:lnTo>
                  <a:pt x="5343" y="4277"/>
                </a:lnTo>
                <a:lnTo>
                  <a:pt x="5343" y="3730"/>
                </a:lnTo>
                <a:lnTo>
                  <a:pt x="5891" y="3730"/>
                </a:lnTo>
                <a:lnTo>
                  <a:pt x="6440" y="3730"/>
                </a:lnTo>
                <a:lnTo>
                  <a:pt x="6440" y="4277"/>
                </a:lnTo>
                <a:lnTo>
                  <a:pt x="6440" y="4824"/>
                </a:lnTo>
                <a:lnTo>
                  <a:pt x="5891" y="4824"/>
                </a:lnTo>
                <a:lnTo>
                  <a:pt x="5343" y="48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TextBox 12">
            <a:extLst>
              <a:ext uri="{FF2B5EF4-FFF2-40B4-BE49-F238E27FC236}">
                <a16:creationId xmlns:a16="http://schemas.microsoft.com/office/drawing/2014/main" id="{97C8E3E2-A6A7-5047-7F76-5A852C28CC12}"/>
              </a:ext>
            </a:extLst>
          </p:cNvPr>
          <p:cNvSpPr txBox="1"/>
          <p:nvPr/>
        </p:nvSpPr>
        <p:spPr>
          <a:xfrm>
            <a:off x="6456040" y="2249172"/>
            <a:ext cx="1512168" cy="504000"/>
          </a:xfrm>
          <a:prstGeom prst="rect">
            <a:avLst/>
          </a:prstGeom>
          <a:noFill/>
        </p:spPr>
        <p:txBody>
          <a:bodyPr wrap="none" lIns="0" tIns="0" rIns="0" bIns="0" rtlCol="0" anchor="b" anchorCtr="0">
            <a:noAutofit/>
          </a:bodyPr>
          <a:lstStyle/>
          <a:p>
            <a:pPr algn="l"/>
            <a:r>
              <a:rPr lang="en-US" sz="3200" dirty="0">
                <a:solidFill>
                  <a:schemeClr val="bg1"/>
                </a:solidFill>
                <a:latin typeface="+mj-lt"/>
              </a:rPr>
              <a:t>Kiitos</a:t>
            </a:r>
          </a:p>
        </p:txBody>
      </p:sp>
      <p:sp>
        <p:nvSpPr>
          <p:cNvPr id="2" name="Date Placeholder 1">
            <a:extLst>
              <a:ext uri="{FF2B5EF4-FFF2-40B4-BE49-F238E27FC236}">
                <a16:creationId xmlns:a16="http://schemas.microsoft.com/office/drawing/2014/main" id="{5819FAC3-FDFD-0982-174D-64BFD817B086}"/>
              </a:ext>
            </a:extLst>
          </p:cNvPr>
          <p:cNvSpPr>
            <a:spLocks noGrp="1"/>
          </p:cNvSpPr>
          <p:nvPr>
            <p:ph type="dt" sz="half" idx="14"/>
          </p:nvPr>
        </p:nvSpPr>
        <p:spPr/>
        <p:txBody>
          <a:bodyPr/>
          <a:lstStyle>
            <a:lvl1pPr>
              <a:defRPr>
                <a:solidFill>
                  <a:schemeClr val="bg1"/>
                </a:solidFill>
              </a:defRPr>
            </a:lvl1pPr>
          </a:lstStyle>
          <a:p>
            <a:fld id="{CF3072A6-172D-4F72-AEE9-619749FA081C}" type="datetime1">
              <a:rPr lang="fi-FI" smtClean="0"/>
              <a:t>30.4.2024</a:t>
            </a:fld>
            <a:endParaRPr lang="fi-FI" dirty="0"/>
          </a:p>
        </p:txBody>
      </p:sp>
      <p:sp>
        <p:nvSpPr>
          <p:cNvPr id="3" name="Footer Placeholder 2">
            <a:extLst>
              <a:ext uri="{FF2B5EF4-FFF2-40B4-BE49-F238E27FC236}">
                <a16:creationId xmlns:a16="http://schemas.microsoft.com/office/drawing/2014/main" id="{D2BF6814-EA9F-9642-988B-BA0DCA001BE0}"/>
              </a:ext>
            </a:extLst>
          </p:cNvPr>
          <p:cNvSpPr>
            <a:spLocks noGrp="1"/>
          </p:cNvSpPr>
          <p:nvPr>
            <p:ph type="ftr" sz="quarter" idx="15"/>
          </p:nvPr>
        </p:nvSpPr>
        <p:spPr/>
        <p:txBody>
          <a:bodyPr/>
          <a:lstStyle>
            <a:lvl1pPr>
              <a:defRPr>
                <a:solidFill>
                  <a:schemeClr val="bg1"/>
                </a:solidFill>
              </a:defRPr>
            </a:lvl1pPr>
          </a:lstStyle>
          <a:p>
            <a:r>
              <a:rPr lang="fi-FI"/>
              <a:t>Presenter Name</a:t>
            </a:r>
            <a:endParaRPr lang="fi-FI" dirty="0"/>
          </a:p>
        </p:txBody>
      </p:sp>
      <p:sp>
        <p:nvSpPr>
          <p:cNvPr id="4" name="Slide Number Placeholder 3">
            <a:extLst>
              <a:ext uri="{FF2B5EF4-FFF2-40B4-BE49-F238E27FC236}">
                <a16:creationId xmlns:a16="http://schemas.microsoft.com/office/drawing/2014/main" id="{F594FCAF-E233-9309-B54B-CAB9B5DA075B}"/>
              </a:ext>
            </a:extLst>
          </p:cNvPr>
          <p:cNvSpPr>
            <a:spLocks noGrp="1"/>
          </p:cNvSpPr>
          <p:nvPr>
            <p:ph type="sldNum" sz="quarter" idx="16"/>
          </p:nvPr>
        </p:nvSpPr>
        <p:spPr/>
        <p:txBody>
          <a:bodyPr/>
          <a:lstStyle>
            <a:lvl1pPr>
              <a:defRPr>
                <a:solidFill>
                  <a:schemeClr val="bg1"/>
                </a:solidFill>
              </a:defRPr>
            </a:lvl1pPr>
          </a:lstStyle>
          <a:p>
            <a:fld id="{D701140D-C14F-41CA-99FC-0EF83E8DA40A}" type="slidenum">
              <a:rPr lang="fi-FI" smtClean="0"/>
              <a:pPr/>
              <a:t>‹#›</a:t>
            </a:fld>
            <a:endParaRPr lang="fi-FI" dirty="0"/>
          </a:p>
        </p:txBody>
      </p:sp>
      <p:sp>
        <p:nvSpPr>
          <p:cNvPr id="5" name="TextBox 4">
            <a:hlinkClick r:id="rId2"/>
            <a:extLst>
              <a:ext uri="{FF2B5EF4-FFF2-40B4-BE49-F238E27FC236}">
                <a16:creationId xmlns:a16="http://schemas.microsoft.com/office/drawing/2014/main" id="{165C98D3-985C-5D09-0F62-234BE3AB58C3}"/>
              </a:ext>
            </a:extLst>
          </p:cNvPr>
          <p:cNvSpPr txBox="1"/>
          <p:nvPr/>
        </p:nvSpPr>
        <p:spPr>
          <a:xfrm>
            <a:off x="6456040" y="2769778"/>
            <a:ext cx="1438214" cy="443198"/>
          </a:xfrm>
          <a:prstGeom prst="rect">
            <a:avLst/>
          </a:prstGeom>
        </p:spPr>
        <p:txBody>
          <a:bodyPr vert="horz" wrap="square" lIns="0" tIns="0" rIns="0" bIns="0" rtlCol="0" anchor="t" anchorCtr="0">
            <a:spAutoFit/>
          </a:bodyPr>
          <a:lstStyle>
            <a:lvl1pPr lvl="0" indent="0">
              <a:lnSpc>
                <a:spcPct val="90000"/>
              </a:lnSpc>
              <a:spcBef>
                <a:spcPts val="800"/>
              </a:spcBef>
              <a:buFontTx/>
              <a:buNone/>
              <a:defRPr sz="3000" b="1" spc="-50" baseline="0">
                <a:latin typeface="+mj-lt"/>
              </a:defRPr>
            </a:lvl1pPr>
            <a:lvl2pPr marL="266700" indent="-266700">
              <a:lnSpc>
                <a:spcPct val="100000"/>
              </a:lnSpc>
              <a:spcBef>
                <a:spcPts val="800"/>
              </a:spcBef>
              <a:buFont typeface="Arial" panose="020B0604020202020204" pitchFamily="34" charset="0"/>
              <a:buChar char="•"/>
              <a:defRPr sz="2000"/>
            </a:lvl2pPr>
            <a:lvl3pPr marL="542925" indent="-276225">
              <a:lnSpc>
                <a:spcPct val="100000"/>
              </a:lnSpc>
              <a:spcBef>
                <a:spcPts val="800"/>
              </a:spcBef>
              <a:buFont typeface="Arial" panose="020B0604020202020204" pitchFamily="34" charset="0"/>
              <a:buChar char="•"/>
            </a:lvl3pPr>
            <a:lvl4pPr marL="809625" indent="-266700">
              <a:lnSpc>
                <a:spcPct val="100000"/>
              </a:lnSpc>
              <a:spcBef>
                <a:spcPts val="800"/>
              </a:spcBef>
              <a:buFont typeface="Arial" panose="020B0604020202020204" pitchFamily="34" charset="0"/>
              <a:buChar char="•"/>
            </a:lvl4pPr>
            <a:lvl5pPr marL="1076325" indent="-266700">
              <a:lnSpc>
                <a:spcPct val="100000"/>
              </a:lnSpc>
              <a:spcBef>
                <a:spcPts val="800"/>
              </a:spcBef>
              <a:buFont typeface="Arial" panose="020B0604020202020204" pitchFamily="34" charset="0"/>
              <a:buChar char="•"/>
            </a:lvl5pPr>
            <a:lvl6pPr marL="1343025" indent="-266700">
              <a:lnSpc>
                <a:spcPct val="100000"/>
              </a:lnSpc>
              <a:spcBef>
                <a:spcPts val="800"/>
              </a:spcBef>
              <a:buFont typeface="Arial" panose="020B0604020202020204" pitchFamily="34" charset="0"/>
              <a:buChar char="•"/>
            </a:lvl6pPr>
            <a:lvl7pPr marL="1619250" indent="-276225">
              <a:lnSpc>
                <a:spcPct val="100000"/>
              </a:lnSpc>
              <a:spcBef>
                <a:spcPts val="800"/>
              </a:spcBef>
              <a:buFont typeface="Arial" panose="020B0604020202020204" pitchFamily="34" charset="0"/>
              <a:buChar char="•"/>
            </a:lvl7pPr>
            <a:lvl8pPr marL="1885950" indent="-266700">
              <a:lnSpc>
                <a:spcPct val="100000"/>
              </a:lnSpc>
              <a:spcBef>
                <a:spcPts val="800"/>
              </a:spcBef>
              <a:buFont typeface="Arial" panose="020B0604020202020204" pitchFamily="34" charset="0"/>
              <a:buChar char="•"/>
            </a:lvl8pPr>
            <a:lvl9pPr marL="2152650" indent="-266700">
              <a:lnSpc>
                <a:spcPct val="100000"/>
              </a:lnSpc>
              <a:spcBef>
                <a:spcPts val="800"/>
              </a:spcBef>
              <a:buFont typeface="Arial" panose="020B0604020202020204" pitchFamily="34" charset="0"/>
              <a:buChar char="•"/>
            </a:lvl9pPr>
          </a:lstStyle>
          <a:p>
            <a:pPr lvl="0"/>
            <a:r>
              <a:rPr lang="en-GB" sz="3200" dirty="0">
                <a:solidFill>
                  <a:schemeClr val="bg1"/>
                </a:solidFill>
              </a:rPr>
              <a:t>aalto.fi</a:t>
            </a:r>
          </a:p>
        </p:txBody>
      </p:sp>
      <p:cxnSp>
        <p:nvCxnSpPr>
          <p:cNvPr id="7" name="Straight Connector 6">
            <a:extLst>
              <a:ext uri="{FF2B5EF4-FFF2-40B4-BE49-F238E27FC236}">
                <a16:creationId xmlns:a16="http://schemas.microsoft.com/office/drawing/2014/main" id="{8CE981A1-63EF-5A62-16BF-911E556C4D71}"/>
              </a:ext>
            </a:extLst>
          </p:cNvPr>
          <p:cNvCxnSpPr>
            <a:cxnSpLocks/>
          </p:cNvCxnSpPr>
          <p:nvPr/>
        </p:nvCxnSpPr>
        <p:spPr>
          <a:xfrm>
            <a:off x="6448576" y="2004866"/>
            <a:ext cx="396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8966908"/>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Thank you Blue">
    <p:bg>
      <p:bgPr>
        <a:solidFill>
          <a:schemeClr val="accent3"/>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74A4D6E-EA47-4FB6-4842-6266F7987D40}"/>
              </a:ext>
            </a:extLst>
          </p:cNvPr>
          <p:cNvSpPr/>
          <p:nvPr/>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a:solidFill>
                <a:schemeClr val="tx1"/>
              </a:solidFill>
              <a:latin typeface="+mj-lt"/>
            </a:endParaRPr>
          </a:p>
        </p:txBody>
      </p:sp>
      <p:sp>
        <p:nvSpPr>
          <p:cNvPr id="6" name="Freeform 5">
            <a:extLst>
              <a:ext uri="{FF2B5EF4-FFF2-40B4-BE49-F238E27FC236}">
                <a16:creationId xmlns:a16="http://schemas.microsoft.com/office/drawing/2014/main" id="{4E379A93-4718-A4A6-52FF-0770DDE1FB8E}"/>
              </a:ext>
            </a:extLst>
          </p:cNvPr>
          <p:cNvSpPr>
            <a:spLocks noChangeAspect="1" noEditPoints="1"/>
          </p:cNvSpPr>
          <p:nvPr/>
        </p:nvSpPr>
        <p:spPr bwMode="auto">
          <a:xfrm>
            <a:off x="407988" y="2805066"/>
            <a:ext cx="4895924" cy="3648121"/>
          </a:xfrm>
          <a:custGeom>
            <a:avLst/>
            <a:gdLst>
              <a:gd name="T0" fmla="*/ 6475 w 6475"/>
              <a:gd name="T1" fmla="*/ 1671 h 4824"/>
              <a:gd name="T2" fmla="*/ 6332 w 6475"/>
              <a:gd name="T3" fmla="*/ 2506 h 4824"/>
              <a:gd name="T4" fmla="*/ 6191 w 6475"/>
              <a:gd name="T5" fmla="*/ 3343 h 4824"/>
              <a:gd name="T6" fmla="*/ 5547 w 6475"/>
              <a:gd name="T7" fmla="*/ 3343 h 4824"/>
              <a:gd name="T8" fmla="*/ 5428 w 6475"/>
              <a:gd name="T9" fmla="*/ 2506 h 4824"/>
              <a:gd name="T10" fmla="*/ 5309 w 6475"/>
              <a:gd name="T11" fmla="*/ 1671 h 4824"/>
              <a:gd name="T12" fmla="*/ 5309 w 6475"/>
              <a:gd name="T13" fmla="*/ 835 h 4824"/>
              <a:gd name="T14" fmla="*/ 5309 w 6475"/>
              <a:gd name="T15" fmla="*/ 0 h 4824"/>
              <a:gd name="T16" fmla="*/ 5892 w 6475"/>
              <a:gd name="T17" fmla="*/ 0 h 4824"/>
              <a:gd name="T18" fmla="*/ 6475 w 6475"/>
              <a:gd name="T19" fmla="*/ 0 h 4824"/>
              <a:gd name="T20" fmla="*/ 6475 w 6475"/>
              <a:gd name="T21" fmla="*/ 835 h 4824"/>
              <a:gd name="T22" fmla="*/ 6475 w 6475"/>
              <a:gd name="T23" fmla="*/ 1671 h 4824"/>
              <a:gd name="T24" fmla="*/ 3041 w 6475"/>
              <a:gd name="T25" fmla="*/ 3007 h 4824"/>
              <a:gd name="T26" fmla="*/ 2742 w 6475"/>
              <a:gd name="T27" fmla="*/ 2147 h 4824"/>
              <a:gd name="T28" fmla="*/ 2444 w 6475"/>
              <a:gd name="T29" fmla="*/ 1289 h 4824"/>
              <a:gd name="T30" fmla="*/ 2145 w 6475"/>
              <a:gd name="T31" fmla="*/ 2147 h 4824"/>
              <a:gd name="T32" fmla="*/ 1847 w 6475"/>
              <a:gd name="T33" fmla="*/ 3007 h 4824"/>
              <a:gd name="T34" fmla="*/ 2444 w 6475"/>
              <a:gd name="T35" fmla="*/ 3007 h 4824"/>
              <a:gd name="T36" fmla="*/ 3041 w 6475"/>
              <a:gd name="T37" fmla="*/ 3007 h 4824"/>
              <a:gd name="T38" fmla="*/ 4887 w 6475"/>
              <a:gd name="T39" fmla="*/ 4824 h 4824"/>
              <a:gd name="T40" fmla="*/ 4278 w 6475"/>
              <a:gd name="T41" fmla="*/ 4824 h 4824"/>
              <a:gd name="T42" fmla="*/ 3671 w 6475"/>
              <a:gd name="T43" fmla="*/ 4824 h 4824"/>
              <a:gd name="T44" fmla="*/ 3375 w 6475"/>
              <a:gd name="T45" fmla="*/ 3971 h 4824"/>
              <a:gd name="T46" fmla="*/ 2444 w 6475"/>
              <a:gd name="T47" fmla="*/ 3971 h 4824"/>
              <a:gd name="T48" fmla="*/ 1513 w 6475"/>
              <a:gd name="T49" fmla="*/ 3971 h 4824"/>
              <a:gd name="T50" fmla="*/ 1216 w 6475"/>
              <a:gd name="T51" fmla="*/ 4824 h 4824"/>
              <a:gd name="T52" fmla="*/ 607 w 6475"/>
              <a:gd name="T53" fmla="*/ 4824 h 4824"/>
              <a:gd name="T54" fmla="*/ 0 w 6475"/>
              <a:gd name="T55" fmla="*/ 4824 h 4824"/>
              <a:gd name="T56" fmla="*/ 214 w 6475"/>
              <a:gd name="T57" fmla="*/ 4221 h 4824"/>
              <a:gd name="T58" fmla="*/ 427 w 6475"/>
              <a:gd name="T59" fmla="*/ 3618 h 4824"/>
              <a:gd name="T60" fmla="*/ 641 w 6475"/>
              <a:gd name="T61" fmla="*/ 3015 h 4824"/>
              <a:gd name="T62" fmla="*/ 856 w 6475"/>
              <a:gd name="T63" fmla="*/ 2412 h 4824"/>
              <a:gd name="T64" fmla="*/ 1070 w 6475"/>
              <a:gd name="T65" fmla="*/ 1809 h 4824"/>
              <a:gd name="T66" fmla="*/ 1285 w 6475"/>
              <a:gd name="T67" fmla="*/ 1206 h 4824"/>
              <a:gd name="T68" fmla="*/ 1499 w 6475"/>
              <a:gd name="T69" fmla="*/ 603 h 4824"/>
              <a:gd name="T70" fmla="*/ 1714 w 6475"/>
              <a:gd name="T71" fmla="*/ 0 h 4824"/>
              <a:gd name="T72" fmla="*/ 2443 w 6475"/>
              <a:gd name="T73" fmla="*/ 0 h 4824"/>
              <a:gd name="T74" fmla="*/ 3173 w 6475"/>
              <a:gd name="T75" fmla="*/ 0 h 4824"/>
              <a:gd name="T76" fmla="*/ 3387 w 6475"/>
              <a:gd name="T77" fmla="*/ 603 h 4824"/>
              <a:gd name="T78" fmla="*/ 3601 w 6475"/>
              <a:gd name="T79" fmla="*/ 1206 h 4824"/>
              <a:gd name="T80" fmla="*/ 3814 w 6475"/>
              <a:gd name="T81" fmla="*/ 1809 h 4824"/>
              <a:gd name="T82" fmla="*/ 4029 w 6475"/>
              <a:gd name="T83" fmla="*/ 2412 h 4824"/>
              <a:gd name="T84" fmla="*/ 4243 w 6475"/>
              <a:gd name="T85" fmla="*/ 3015 h 4824"/>
              <a:gd name="T86" fmla="*/ 4458 w 6475"/>
              <a:gd name="T87" fmla="*/ 3618 h 4824"/>
              <a:gd name="T88" fmla="*/ 4672 w 6475"/>
              <a:gd name="T89" fmla="*/ 4221 h 4824"/>
              <a:gd name="T90" fmla="*/ 4887 w 6475"/>
              <a:gd name="T91" fmla="*/ 4824 h 4824"/>
              <a:gd name="T92" fmla="*/ 5343 w 6475"/>
              <a:gd name="T93" fmla="*/ 4824 h 4824"/>
              <a:gd name="T94" fmla="*/ 5343 w 6475"/>
              <a:gd name="T95" fmla="*/ 4277 h 4824"/>
              <a:gd name="T96" fmla="*/ 5343 w 6475"/>
              <a:gd name="T97" fmla="*/ 3730 h 4824"/>
              <a:gd name="T98" fmla="*/ 5891 w 6475"/>
              <a:gd name="T99" fmla="*/ 3730 h 4824"/>
              <a:gd name="T100" fmla="*/ 6440 w 6475"/>
              <a:gd name="T101" fmla="*/ 3730 h 4824"/>
              <a:gd name="T102" fmla="*/ 6440 w 6475"/>
              <a:gd name="T103" fmla="*/ 4277 h 4824"/>
              <a:gd name="T104" fmla="*/ 6440 w 6475"/>
              <a:gd name="T105" fmla="*/ 4824 h 4824"/>
              <a:gd name="T106" fmla="*/ 5891 w 6475"/>
              <a:gd name="T107" fmla="*/ 4824 h 4824"/>
              <a:gd name="T108" fmla="*/ 5343 w 6475"/>
              <a:gd name="T109" fmla="*/ 4824 h 4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475" h="4824">
                <a:moveTo>
                  <a:pt x="6475" y="1671"/>
                </a:moveTo>
                <a:lnTo>
                  <a:pt x="6332" y="2506"/>
                </a:lnTo>
                <a:lnTo>
                  <a:pt x="6191" y="3343"/>
                </a:lnTo>
                <a:lnTo>
                  <a:pt x="5547" y="3343"/>
                </a:lnTo>
                <a:lnTo>
                  <a:pt x="5428" y="2506"/>
                </a:lnTo>
                <a:lnTo>
                  <a:pt x="5309" y="1671"/>
                </a:lnTo>
                <a:lnTo>
                  <a:pt x="5309" y="835"/>
                </a:lnTo>
                <a:lnTo>
                  <a:pt x="5309" y="0"/>
                </a:lnTo>
                <a:lnTo>
                  <a:pt x="5892" y="0"/>
                </a:lnTo>
                <a:lnTo>
                  <a:pt x="6475" y="0"/>
                </a:lnTo>
                <a:lnTo>
                  <a:pt x="6475" y="835"/>
                </a:lnTo>
                <a:lnTo>
                  <a:pt x="6475" y="1671"/>
                </a:lnTo>
                <a:close/>
                <a:moveTo>
                  <a:pt x="3041" y="3007"/>
                </a:moveTo>
                <a:lnTo>
                  <a:pt x="2742" y="2147"/>
                </a:lnTo>
                <a:lnTo>
                  <a:pt x="2444" y="1289"/>
                </a:lnTo>
                <a:lnTo>
                  <a:pt x="2145" y="2147"/>
                </a:lnTo>
                <a:lnTo>
                  <a:pt x="1847" y="3007"/>
                </a:lnTo>
                <a:lnTo>
                  <a:pt x="2444" y="3007"/>
                </a:lnTo>
                <a:lnTo>
                  <a:pt x="3041" y="3007"/>
                </a:lnTo>
                <a:close/>
                <a:moveTo>
                  <a:pt x="4887" y="4824"/>
                </a:moveTo>
                <a:lnTo>
                  <a:pt x="4278" y="4824"/>
                </a:lnTo>
                <a:lnTo>
                  <a:pt x="3671" y="4824"/>
                </a:lnTo>
                <a:lnTo>
                  <a:pt x="3375" y="3971"/>
                </a:lnTo>
                <a:lnTo>
                  <a:pt x="2444" y="3971"/>
                </a:lnTo>
                <a:lnTo>
                  <a:pt x="1513" y="3971"/>
                </a:lnTo>
                <a:lnTo>
                  <a:pt x="1216" y="4824"/>
                </a:lnTo>
                <a:lnTo>
                  <a:pt x="607" y="4824"/>
                </a:lnTo>
                <a:lnTo>
                  <a:pt x="0" y="4824"/>
                </a:lnTo>
                <a:lnTo>
                  <a:pt x="214" y="4221"/>
                </a:lnTo>
                <a:lnTo>
                  <a:pt x="427" y="3618"/>
                </a:lnTo>
                <a:lnTo>
                  <a:pt x="641" y="3015"/>
                </a:lnTo>
                <a:lnTo>
                  <a:pt x="856" y="2412"/>
                </a:lnTo>
                <a:lnTo>
                  <a:pt x="1070" y="1809"/>
                </a:lnTo>
                <a:lnTo>
                  <a:pt x="1285" y="1206"/>
                </a:lnTo>
                <a:lnTo>
                  <a:pt x="1499" y="603"/>
                </a:lnTo>
                <a:lnTo>
                  <a:pt x="1714" y="0"/>
                </a:lnTo>
                <a:lnTo>
                  <a:pt x="2443" y="0"/>
                </a:lnTo>
                <a:lnTo>
                  <a:pt x="3173" y="0"/>
                </a:lnTo>
                <a:lnTo>
                  <a:pt x="3387" y="603"/>
                </a:lnTo>
                <a:lnTo>
                  <a:pt x="3601" y="1206"/>
                </a:lnTo>
                <a:lnTo>
                  <a:pt x="3814" y="1809"/>
                </a:lnTo>
                <a:lnTo>
                  <a:pt x="4029" y="2412"/>
                </a:lnTo>
                <a:lnTo>
                  <a:pt x="4243" y="3015"/>
                </a:lnTo>
                <a:lnTo>
                  <a:pt x="4458" y="3618"/>
                </a:lnTo>
                <a:lnTo>
                  <a:pt x="4672" y="4221"/>
                </a:lnTo>
                <a:lnTo>
                  <a:pt x="4887" y="4824"/>
                </a:lnTo>
                <a:close/>
                <a:moveTo>
                  <a:pt x="5343" y="4824"/>
                </a:moveTo>
                <a:lnTo>
                  <a:pt x="5343" y="4277"/>
                </a:lnTo>
                <a:lnTo>
                  <a:pt x="5343" y="3730"/>
                </a:lnTo>
                <a:lnTo>
                  <a:pt x="5891" y="3730"/>
                </a:lnTo>
                <a:lnTo>
                  <a:pt x="6440" y="3730"/>
                </a:lnTo>
                <a:lnTo>
                  <a:pt x="6440" y="4277"/>
                </a:lnTo>
                <a:lnTo>
                  <a:pt x="6440" y="4824"/>
                </a:lnTo>
                <a:lnTo>
                  <a:pt x="5891" y="4824"/>
                </a:lnTo>
                <a:lnTo>
                  <a:pt x="5343" y="48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Date Placeholder 1">
            <a:extLst>
              <a:ext uri="{FF2B5EF4-FFF2-40B4-BE49-F238E27FC236}">
                <a16:creationId xmlns:a16="http://schemas.microsoft.com/office/drawing/2014/main" id="{5819FAC3-FDFD-0982-174D-64BFD817B086}"/>
              </a:ext>
            </a:extLst>
          </p:cNvPr>
          <p:cNvSpPr>
            <a:spLocks noGrp="1"/>
          </p:cNvSpPr>
          <p:nvPr>
            <p:ph type="dt" sz="half" idx="14"/>
          </p:nvPr>
        </p:nvSpPr>
        <p:spPr/>
        <p:txBody>
          <a:bodyPr/>
          <a:lstStyle/>
          <a:p>
            <a:fld id="{04456940-D26A-438E-A708-80A4FC128A37}" type="datetime1">
              <a:rPr lang="fi-FI" smtClean="0"/>
              <a:t>30.4.2024</a:t>
            </a:fld>
            <a:endParaRPr lang="fi-FI" dirty="0"/>
          </a:p>
        </p:txBody>
      </p:sp>
      <p:sp>
        <p:nvSpPr>
          <p:cNvPr id="3" name="Footer Placeholder 2">
            <a:extLst>
              <a:ext uri="{FF2B5EF4-FFF2-40B4-BE49-F238E27FC236}">
                <a16:creationId xmlns:a16="http://schemas.microsoft.com/office/drawing/2014/main" id="{D2BF6814-EA9F-9642-988B-BA0DCA001BE0}"/>
              </a:ext>
            </a:extLst>
          </p:cNvPr>
          <p:cNvSpPr>
            <a:spLocks noGrp="1"/>
          </p:cNvSpPr>
          <p:nvPr>
            <p:ph type="ftr" sz="quarter" idx="15"/>
          </p:nvPr>
        </p:nvSpPr>
        <p:spPr/>
        <p:txBody>
          <a:bodyPr/>
          <a:lstStyle/>
          <a:p>
            <a:r>
              <a:rPr lang="fi-FI"/>
              <a:t>Presenter Name</a:t>
            </a:r>
            <a:endParaRPr lang="fi-FI" dirty="0"/>
          </a:p>
        </p:txBody>
      </p:sp>
      <p:sp>
        <p:nvSpPr>
          <p:cNvPr id="4" name="Slide Number Placeholder 3">
            <a:extLst>
              <a:ext uri="{FF2B5EF4-FFF2-40B4-BE49-F238E27FC236}">
                <a16:creationId xmlns:a16="http://schemas.microsoft.com/office/drawing/2014/main" id="{F594FCAF-E233-9309-B54B-CAB9B5DA075B}"/>
              </a:ext>
            </a:extLst>
          </p:cNvPr>
          <p:cNvSpPr>
            <a:spLocks noGrp="1"/>
          </p:cNvSpPr>
          <p:nvPr>
            <p:ph type="sldNum" sz="quarter" idx="16"/>
          </p:nvPr>
        </p:nvSpPr>
        <p:spPr/>
        <p:txBody>
          <a:bodyPr/>
          <a:lstStyle/>
          <a:p>
            <a:fld id="{D701140D-C14F-41CA-99FC-0EF83E8DA40A}" type="slidenum">
              <a:rPr lang="fi-FI" smtClean="0"/>
              <a:pPr/>
              <a:t>‹#›</a:t>
            </a:fld>
            <a:endParaRPr lang="fi-FI" dirty="0"/>
          </a:p>
        </p:txBody>
      </p:sp>
      <p:sp>
        <p:nvSpPr>
          <p:cNvPr id="7" name="TextBox 6">
            <a:extLst>
              <a:ext uri="{FF2B5EF4-FFF2-40B4-BE49-F238E27FC236}">
                <a16:creationId xmlns:a16="http://schemas.microsoft.com/office/drawing/2014/main" id="{93DFF82F-A665-CA7C-A4D9-281EBE1EA308}"/>
              </a:ext>
            </a:extLst>
          </p:cNvPr>
          <p:cNvSpPr txBox="1"/>
          <p:nvPr/>
        </p:nvSpPr>
        <p:spPr>
          <a:xfrm>
            <a:off x="6456040" y="2249172"/>
            <a:ext cx="1512168" cy="504000"/>
          </a:xfrm>
          <a:prstGeom prst="rect">
            <a:avLst/>
          </a:prstGeom>
          <a:noFill/>
        </p:spPr>
        <p:txBody>
          <a:bodyPr wrap="none" lIns="0" tIns="0" rIns="0" bIns="0" rtlCol="0" anchor="b" anchorCtr="0">
            <a:noAutofit/>
          </a:bodyPr>
          <a:lstStyle/>
          <a:p>
            <a:pPr algn="l"/>
            <a:r>
              <a:rPr lang="en-US" sz="3200" dirty="0">
                <a:latin typeface="+mj-lt"/>
              </a:rPr>
              <a:t>Kiitos</a:t>
            </a:r>
          </a:p>
        </p:txBody>
      </p:sp>
      <p:sp>
        <p:nvSpPr>
          <p:cNvPr id="8" name="TextBox 7">
            <a:hlinkClick r:id="rId2"/>
            <a:extLst>
              <a:ext uri="{FF2B5EF4-FFF2-40B4-BE49-F238E27FC236}">
                <a16:creationId xmlns:a16="http://schemas.microsoft.com/office/drawing/2014/main" id="{F9F35130-809C-54C5-7E28-08465B7283F3}"/>
              </a:ext>
            </a:extLst>
          </p:cNvPr>
          <p:cNvSpPr txBox="1"/>
          <p:nvPr/>
        </p:nvSpPr>
        <p:spPr>
          <a:xfrm>
            <a:off x="6456040" y="2769778"/>
            <a:ext cx="1438214" cy="443198"/>
          </a:xfrm>
          <a:prstGeom prst="rect">
            <a:avLst/>
          </a:prstGeom>
        </p:spPr>
        <p:txBody>
          <a:bodyPr vert="horz" wrap="square" lIns="0" tIns="0" rIns="0" bIns="0" rtlCol="0" anchor="t" anchorCtr="0">
            <a:spAutoFit/>
          </a:bodyPr>
          <a:lstStyle>
            <a:lvl1pPr lvl="0" indent="0">
              <a:lnSpc>
                <a:spcPct val="90000"/>
              </a:lnSpc>
              <a:spcBef>
                <a:spcPts val="800"/>
              </a:spcBef>
              <a:buFontTx/>
              <a:buNone/>
              <a:defRPr sz="3000" b="1" spc="-50" baseline="0">
                <a:latin typeface="+mj-lt"/>
              </a:defRPr>
            </a:lvl1pPr>
            <a:lvl2pPr marL="266700" indent="-266700">
              <a:lnSpc>
                <a:spcPct val="100000"/>
              </a:lnSpc>
              <a:spcBef>
                <a:spcPts val="800"/>
              </a:spcBef>
              <a:buFont typeface="Arial" panose="020B0604020202020204" pitchFamily="34" charset="0"/>
              <a:buChar char="•"/>
              <a:defRPr sz="2000"/>
            </a:lvl2pPr>
            <a:lvl3pPr marL="542925" indent="-276225">
              <a:lnSpc>
                <a:spcPct val="100000"/>
              </a:lnSpc>
              <a:spcBef>
                <a:spcPts val="800"/>
              </a:spcBef>
              <a:buFont typeface="Arial" panose="020B0604020202020204" pitchFamily="34" charset="0"/>
              <a:buChar char="•"/>
            </a:lvl3pPr>
            <a:lvl4pPr marL="809625" indent="-266700">
              <a:lnSpc>
                <a:spcPct val="100000"/>
              </a:lnSpc>
              <a:spcBef>
                <a:spcPts val="800"/>
              </a:spcBef>
              <a:buFont typeface="Arial" panose="020B0604020202020204" pitchFamily="34" charset="0"/>
              <a:buChar char="•"/>
            </a:lvl4pPr>
            <a:lvl5pPr marL="1076325" indent="-266700">
              <a:lnSpc>
                <a:spcPct val="100000"/>
              </a:lnSpc>
              <a:spcBef>
                <a:spcPts val="800"/>
              </a:spcBef>
              <a:buFont typeface="Arial" panose="020B0604020202020204" pitchFamily="34" charset="0"/>
              <a:buChar char="•"/>
            </a:lvl5pPr>
            <a:lvl6pPr marL="1343025" indent="-266700">
              <a:lnSpc>
                <a:spcPct val="100000"/>
              </a:lnSpc>
              <a:spcBef>
                <a:spcPts val="800"/>
              </a:spcBef>
              <a:buFont typeface="Arial" panose="020B0604020202020204" pitchFamily="34" charset="0"/>
              <a:buChar char="•"/>
            </a:lvl6pPr>
            <a:lvl7pPr marL="1619250" indent="-276225">
              <a:lnSpc>
                <a:spcPct val="100000"/>
              </a:lnSpc>
              <a:spcBef>
                <a:spcPts val="800"/>
              </a:spcBef>
              <a:buFont typeface="Arial" panose="020B0604020202020204" pitchFamily="34" charset="0"/>
              <a:buChar char="•"/>
            </a:lvl7pPr>
            <a:lvl8pPr marL="1885950" indent="-266700">
              <a:lnSpc>
                <a:spcPct val="100000"/>
              </a:lnSpc>
              <a:spcBef>
                <a:spcPts val="800"/>
              </a:spcBef>
              <a:buFont typeface="Arial" panose="020B0604020202020204" pitchFamily="34" charset="0"/>
              <a:buChar char="•"/>
            </a:lvl8pPr>
            <a:lvl9pPr marL="2152650" indent="-266700">
              <a:lnSpc>
                <a:spcPct val="100000"/>
              </a:lnSpc>
              <a:spcBef>
                <a:spcPts val="800"/>
              </a:spcBef>
              <a:buFont typeface="Arial" panose="020B0604020202020204" pitchFamily="34" charset="0"/>
              <a:buChar char="•"/>
            </a:lvl9pPr>
          </a:lstStyle>
          <a:p>
            <a:pPr lvl="0"/>
            <a:r>
              <a:rPr lang="en-GB" sz="3200" dirty="0"/>
              <a:t>aalto.fi</a:t>
            </a:r>
          </a:p>
        </p:txBody>
      </p:sp>
      <p:cxnSp>
        <p:nvCxnSpPr>
          <p:cNvPr id="9" name="Straight Connector 8">
            <a:extLst>
              <a:ext uri="{FF2B5EF4-FFF2-40B4-BE49-F238E27FC236}">
                <a16:creationId xmlns:a16="http://schemas.microsoft.com/office/drawing/2014/main" id="{F4389D5A-AB42-9199-44CF-9CEEAE533454}"/>
              </a:ext>
            </a:extLst>
          </p:cNvPr>
          <p:cNvCxnSpPr>
            <a:cxnSpLocks/>
          </p:cNvCxnSpPr>
          <p:nvPr/>
        </p:nvCxnSpPr>
        <p:spPr>
          <a:xfrm>
            <a:off x="6448576" y="2004866"/>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343204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CC-BY-NC 4.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275C4-164C-69B1-48F1-6ABBCFDD4649}"/>
              </a:ext>
            </a:extLst>
          </p:cNvPr>
          <p:cNvSpPr>
            <a:spLocks noGrp="1"/>
          </p:cNvSpPr>
          <p:nvPr>
            <p:ph type="ctrTitle"/>
          </p:nvPr>
        </p:nvSpPr>
        <p:spPr>
          <a:xfrm>
            <a:off x="407988" y="2936557"/>
            <a:ext cx="9792468" cy="492443"/>
          </a:xfrm>
        </p:spPr>
        <p:txBody>
          <a:bodyPr anchor="b" anchorCtr="0">
            <a:spAutoFit/>
          </a:bodyPr>
          <a:lstStyle>
            <a:lvl1pPr algn="l">
              <a:lnSpc>
                <a:spcPct val="100000"/>
              </a:lnSpc>
              <a:defRPr sz="3200">
                <a:latin typeface="+mj-lt"/>
              </a:defRPr>
            </a:lvl1pPr>
          </a:lstStyle>
          <a:p>
            <a:r>
              <a:rPr lang="en-GB"/>
              <a:t>Click to edit Master title style</a:t>
            </a:r>
            <a:endParaRPr lang="fi-FI" dirty="0"/>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407988" y="3429000"/>
            <a:ext cx="9792468" cy="492443"/>
          </a:xfrm>
        </p:spPr>
        <p:txBody>
          <a:bodyPr>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dirty="0"/>
          </a:p>
        </p:txBody>
      </p:sp>
      <p:sp>
        <p:nvSpPr>
          <p:cNvPr id="11" name="Freeform 5">
            <a:extLst>
              <a:ext uri="{FF2B5EF4-FFF2-40B4-BE49-F238E27FC236}">
                <a16:creationId xmlns:a16="http://schemas.microsoft.com/office/drawing/2014/main" id="{B048024D-E928-1A47-E81D-E73CEDEC703F}"/>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Lst>
          </p:cNvPr>
          <p:cNvCxnSpPr>
            <a:cxnSpLocks/>
          </p:cNvCxnSpPr>
          <p:nvPr/>
        </p:nvCxnSpPr>
        <p:spPr>
          <a:xfrm>
            <a:off x="407368" y="2674624"/>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p>
            <a:fld id="{076B19FD-5263-4847-829D-96E8D0C809E5}" type="datetime1">
              <a:rPr lang="fi-FI" smtClean="0"/>
              <a:t>30.4.2024</a:t>
            </a:fld>
            <a:endParaRPr lang="fi-FI" dirty="0"/>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p>
            <a:fld id="{D701140D-C14F-41CA-99FC-0EF83E8DA40A}" type="slidenum">
              <a:rPr lang="fi-FI" smtClean="0"/>
              <a:pPr/>
              <a:t>‹#›</a:t>
            </a:fld>
            <a:endParaRPr lang="fi-FI" dirty="0"/>
          </a:p>
        </p:txBody>
      </p:sp>
      <p:sp>
        <p:nvSpPr>
          <p:cNvPr id="7" name="Footer Placeholder 23">
            <a:extLst>
              <a:ext uri="{FF2B5EF4-FFF2-40B4-BE49-F238E27FC236}">
                <a16:creationId xmlns:a16="http://schemas.microsoft.com/office/drawing/2014/main" id="{FCC3E25D-5FFA-8583-6320-58A891113814}"/>
              </a:ext>
            </a:extLst>
          </p:cNvPr>
          <p:cNvSpPr>
            <a:spLocks noGrp="1"/>
          </p:cNvSpPr>
          <p:nvPr>
            <p:ph type="ftr" sz="quarter" idx="11"/>
          </p:nvPr>
        </p:nvSpPr>
        <p:spPr>
          <a:xfrm>
            <a:off x="3647728" y="6309320"/>
            <a:ext cx="6552728" cy="143869"/>
          </a:xfrm>
        </p:spPr>
        <p:txBody>
          <a:bodyPr/>
          <a:lstStyle/>
          <a:p>
            <a:r>
              <a:rPr lang="fi-FI"/>
              <a:t>Presenter Name</a:t>
            </a:r>
            <a:endParaRPr lang="fi-FI" dirty="0"/>
          </a:p>
        </p:txBody>
      </p:sp>
      <p:pic>
        <p:nvPicPr>
          <p:cNvPr id="8" name="Picture 7" descr="Icon&#10;&#10;Description automatically generated">
            <a:hlinkClick r:id="rId2"/>
            <a:extLst>
              <a:ext uri="{FF2B5EF4-FFF2-40B4-BE49-F238E27FC236}">
                <a16:creationId xmlns:a16="http://schemas.microsoft.com/office/drawing/2014/main" id="{F108979D-2C35-8DF7-C967-157BD0DD7FD6}"/>
              </a:ext>
            </a:extLst>
          </p:cNvPr>
          <p:cNvPicPr>
            <a:picLocks noChangeAspect="1"/>
          </p:cNvPicPr>
          <p:nvPr/>
        </p:nvPicPr>
        <p:blipFill>
          <a:blip r:embed="rId3">
            <a:biLevel thresh="75000"/>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tretch>
            <a:fillRect/>
          </a:stretch>
        </p:blipFill>
        <p:spPr>
          <a:xfrm>
            <a:off x="839456" y="6093296"/>
            <a:ext cx="360000" cy="360000"/>
          </a:xfrm>
          <a:prstGeom prst="rect">
            <a:avLst/>
          </a:prstGeom>
        </p:spPr>
      </p:pic>
      <p:pic>
        <p:nvPicPr>
          <p:cNvPr id="9" name="Picture 8" descr="Icon&#10;&#10;Description automatically generated">
            <a:hlinkClick r:id="rId2"/>
            <a:extLst>
              <a:ext uri="{FF2B5EF4-FFF2-40B4-BE49-F238E27FC236}">
                <a16:creationId xmlns:a16="http://schemas.microsoft.com/office/drawing/2014/main" id="{C1BC6918-6C5B-C3AF-A51B-FB591F80BF0B}"/>
              </a:ext>
            </a:extLst>
          </p:cNvPr>
          <p:cNvPicPr>
            <a:picLocks noChangeAspect="1"/>
          </p:cNvPicPr>
          <p:nvPr/>
        </p:nvPicPr>
        <p:blipFill>
          <a:blip r:embed="rId5">
            <a:biLevel thresh="75000"/>
            <a:extLst>
              <a:ext uri="{BEBA8EAE-BF5A-486C-A8C5-ECC9F3942E4B}">
                <a14:imgProps xmlns:a14="http://schemas.microsoft.com/office/drawing/2010/main">
                  <a14:imgLayer r:embed="rId6">
                    <a14:imgEffect>
                      <a14:saturation sat="400000"/>
                    </a14:imgEffect>
                    <a14:imgEffect>
                      <a14:brightnessContrast bright="-40000" contrast="-40000"/>
                    </a14:imgEffect>
                  </a14:imgLayer>
                </a14:imgProps>
              </a:ext>
            </a:extLst>
          </a:blip>
          <a:stretch>
            <a:fillRect/>
          </a:stretch>
        </p:blipFill>
        <p:spPr>
          <a:xfrm>
            <a:off x="407988" y="6093296"/>
            <a:ext cx="360000" cy="360000"/>
          </a:xfrm>
          <a:prstGeom prst="rect">
            <a:avLst/>
          </a:prstGeom>
        </p:spPr>
      </p:pic>
      <p:sp>
        <p:nvSpPr>
          <p:cNvPr id="10" name="TextBox 9">
            <a:extLst>
              <a:ext uri="{FF2B5EF4-FFF2-40B4-BE49-F238E27FC236}">
                <a16:creationId xmlns:a16="http://schemas.microsoft.com/office/drawing/2014/main" id="{0C85E044-ACE3-4A12-B709-E06CC826CC30}"/>
              </a:ext>
            </a:extLst>
          </p:cNvPr>
          <p:cNvSpPr txBox="1"/>
          <p:nvPr/>
        </p:nvSpPr>
        <p:spPr>
          <a:xfrm>
            <a:off x="1703744" y="6093296"/>
            <a:ext cx="1871976" cy="360040"/>
          </a:xfrm>
          <a:prstGeom prst="rect">
            <a:avLst/>
          </a:prstGeom>
          <a:noFill/>
        </p:spPr>
        <p:txBody>
          <a:bodyPr wrap="square" lIns="0" tIns="0" rIns="0" bIns="0" rtlCol="0" anchor="ctr" anchorCtr="0">
            <a:noAutofit/>
          </a:bodyPr>
          <a:lstStyle/>
          <a:p>
            <a:pPr algn="l"/>
            <a:r>
              <a:rPr lang="en-US" sz="800" dirty="0">
                <a:solidFill>
                  <a:schemeClr val="tx1"/>
                </a:solidFill>
                <a:effectLst/>
              </a:rPr>
              <a:t>Content is available under</a:t>
            </a:r>
          </a:p>
          <a:p>
            <a:pPr algn="l"/>
            <a:r>
              <a:rPr lang="en-US" sz="800" dirty="0">
                <a:solidFill>
                  <a:schemeClr val="tx1"/>
                </a:solidFill>
                <a:effectLst/>
              </a:rPr>
              <a:t>CC BY-NC 4.0 unless otherwise stated</a:t>
            </a:r>
            <a:endParaRPr lang="en-GB" sz="800" dirty="0">
              <a:solidFill>
                <a:schemeClr val="tx1"/>
              </a:solidFill>
              <a:effectLst/>
            </a:endParaRPr>
          </a:p>
        </p:txBody>
      </p:sp>
      <p:pic>
        <p:nvPicPr>
          <p:cNvPr id="4" name="Picture 3" descr="Icon&#10;&#10;Description automatically generated">
            <a:hlinkClick r:id="rId2"/>
            <a:extLst>
              <a:ext uri="{FF2B5EF4-FFF2-40B4-BE49-F238E27FC236}">
                <a16:creationId xmlns:a16="http://schemas.microsoft.com/office/drawing/2014/main" id="{746A0EE7-1655-B8BB-A7A6-5A671F5AC352}"/>
              </a:ext>
            </a:extLst>
          </p:cNvPr>
          <p:cNvPicPr>
            <a:picLocks noChangeAspect="1"/>
          </p:cNvPicPr>
          <p:nvPr/>
        </p:nvPicPr>
        <p:blipFill>
          <a:blip r:embed="rId7">
            <a:biLevel thresh="75000"/>
            <a:extLst>
              <a:ext uri="{BEBA8EAE-BF5A-486C-A8C5-ECC9F3942E4B}">
                <a14:imgProps xmlns:a14="http://schemas.microsoft.com/office/drawing/2010/main">
                  <a14:imgLayer r:embed="rId8">
                    <a14:imgEffect>
                      <a14:brightnessContrast bright="-40000" contrast="-40000"/>
                    </a14:imgEffect>
                  </a14:imgLayer>
                </a14:imgProps>
              </a:ext>
            </a:extLst>
          </a:blip>
          <a:stretch>
            <a:fillRect/>
          </a:stretch>
        </p:blipFill>
        <p:spPr>
          <a:xfrm>
            <a:off x="1271504" y="6093296"/>
            <a:ext cx="360000" cy="360000"/>
          </a:xfrm>
          <a:prstGeom prst="rect">
            <a:avLst/>
          </a:prstGeom>
        </p:spPr>
      </p:pic>
    </p:spTree>
    <p:extLst>
      <p:ext uri="{BB962C8B-B14F-4D97-AF65-F5344CB8AC3E}">
        <p14:creationId xmlns:p14="http://schemas.microsoft.com/office/powerpoint/2010/main" val="1323295903"/>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Thank you Red">
    <p:bg>
      <p:bgPr>
        <a:solidFill>
          <a:schemeClr val="accent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74A4D6E-EA47-4FB6-4842-6266F7987D40}"/>
              </a:ext>
            </a:extLst>
          </p:cNvPr>
          <p:cNvSpPr/>
          <p:nvPr/>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a:solidFill>
                <a:schemeClr val="tx1"/>
              </a:solidFill>
              <a:latin typeface="+mj-lt"/>
            </a:endParaRPr>
          </a:p>
        </p:txBody>
      </p:sp>
      <p:sp>
        <p:nvSpPr>
          <p:cNvPr id="6" name="Freeform 5">
            <a:extLst>
              <a:ext uri="{FF2B5EF4-FFF2-40B4-BE49-F238E27FC236}">
                <a16:creationId xmlns:a16="http://schemas.microsoft.com/office/drawing/2014/main" id="{4E379A93-4718-A4A6-52FF-0770DDE1FB8E}"/>
              </a:ext>
            </a:extLst>
          </p:cNvPr>
          <p:cNvSpPr>
            <a:spLocks noChangeAspect="1" noEditPoints="1"/>
          </p:cNvSpPr>
          <p:nvPr/>
        </p:nvSpPr>
        <p:spPr bwMode="auto">
          <a:xfrm>
            <a:off x="407988" y="2805066"/>
            <a:ext cx="4895924" cy="3648121"/>
          </a:xfrm>
          <a:custGeom>
            <a:avLst/>
            <a:gdLst>
              <a:gd name="T0" fmla="*/ 6475 w 6475"/>
              <a:gd name="T1" fmla="*/ 1671 h 4824"/>
              <a:gd name="T2" fmla="*/ 6332 w 6475"/>
              <a:gd name="T3" fmla="*/ 2506 h 4824"/>
              <a:gd name="T4" fmla="*/ 6191 w 6475"/>
              <a:gd name="T5" fmla="*/ 3343 h 4824"/>
              <a:gd name="T6" fmla="*/ 5547 w 6475"/>
              <a:gd name="T7" fmla="*/ 3343 h 4824"/>
              <a:gd name="T8" fmla="*/ 5428 w 6475"/>
              <a:gd name="T9" fmla="*/ 2506 h 4824"/>
              <a:gd name="T10" fmla="*/ 5309 w 6475"/>
              <a:gd name="T11" fmla="*/ 1671 h 4824"/>
              <a:gd name="T12" fmla="*/ 5309 w 6475"/>
              <a:gd name="T13" fmla="*/ 835 h 4824"/>
              <a:gd name="T14" fmla="*/ 5309 w 6475"/>
              <a:gd name="T15" fmla="*/ 0 h 4824"/>
              <a:gd name="T16" fmla="*/ 5892 w 6475"/>
              <a:gd name="T17" fmla="*/ 0 h 4824"/>
              <a:gd name="T18" fmla="*/ 6475 w 6475"/>
              <a:gd name="T19" fmla="*/ 0 h 4824"/>
              <a:gd name="T20" fmla="*/ 6475 w 6475"/>
              <a:gd name="T21" fmla="*/ 835 h 4824"/>
              <a:gd name="T22" fmla="*/ 6475 w 6475"/>
              <a:gd name="T23" fmla="*/ 1671 h 4824"/>
              <a:gd name="T24" fmla="*/ 3041 w 6475"/>
              <a:gd name="T25" fmla="*/ 3007 h 4824"/>
              <a:gd name="T26" fmla="*/ 2742 w 6475"/>
              <a:gd name="T27" fmla="*/ 2147 h 4824"/>
              <a:gd name="T28" fmla="*/ 2444 w 6475"/>
              <a:gd name="T29" fmla="*/ 1289 h 4824"/>
              <a:gd name="T30" fmla="*/ 2145 w 6475"/>
              <a:gd name="T31" fmla="*/ 2147 h 4824"/>
              <a:gd name="T32" fmla="*/ 1847 w 6475"/>
              <a:gd name="T33" fmla="*/ 3007 h 4824"/>
              <a:gd name="T34" fmla="*/ 2444 w 6475"/>
              <a:gd name="T35" fmla="*/ 3007 h 4824"/>
              <a:gd name="T36" fmla="*/ 3041 w 6475"/>
              <a:gd name="T37" fmla="*/ 3007 h 4824"/>
              <a:gd name="T38" fmla="*/ 4887 w 6475"/>
              <a:gd name="T39" fmla="*/ 4824 h 4824"/>
              <a:gd name="T40" fmla="*/ 4278 w 6475"/>
              <a:gd name="T41" fmla="*/ 4824 h 4824"/>
              <a:gd name="T42" fmla="*/ 3671 w 6475"/>
              <a:gd name="T43" fmla="*/ 4824 h 4824"/>
              <a:gd name="T44" fmla="*/ 3375 w 6475"/>
              <a:gd name="T45" fmla="*/ 3971 h 4824"/>
              <a:gd name="T46" fmla="*/ 2444 w 6475"/>
              <a:gd name="T47" fmla="*/ 3971 h 4824"/>
              <a:gd name="T48" fmla="*/ 1513 w 6475"/>
              <a:gd name="T49" fmla="*/ 3971 h 4824"/>
              <a:gd name="T50" fmla="*/ 1216 w 6475"/>
              <a:gd name="T51" fmla="*/ 4824 h 4824"/>
              <a:gd name="T52" fmla="*/ 607 w 6475"/>
              <a:gd name="T53" fmla="*/ 4824 h 4824"/>
              <a:gd name="T54" fmla="*/ 0 w 6475"/>
              <a:gd name="T55" fmla="*/ 4824 h 4824"/>
              <a:gd name="T56" fmla="*/ 214 w 6475"/>
              <a:gd name="T57" fmla="*/ 4221 h 4824"/>
              <a:gd name="T58" fmla="*/ 427 w 6475"/>
              <a:gd name="T59" fmla="*/ 3618 h 4824"/>
              <a:gd name="T60" fmla="*/ 641 w 6475"/>
              <a:gd name="T61" fmla="*/ 3015 h 4824"/>
              <a:gd name="T62" fmla="*/ 856 w 6475"/>
              <a:gd name="T63" fmla="*/ 2412 h 4824"/>
              <a:gd name="T64" fmla="*/ 1070 w 6475"/>
              <a:gd name="T65" fmla="*/ 1809 h 4824"/>
              <a:gd name="T66" fmla="*/ 1285 w 6475"/>
              <a:gd name="T67" fmla="*/ 1206 h 4824"/>
              <a:gd name="T68" fmla="*/ 1499 w 6475"/>
              <a:gd name="T69" fmla="*/ 603 h 4824"/>
              <a:gd name="T70" fmla="*/ 1714 w 6475"/>
              <a:gd name="T71" fmla="*/ 0 h 4824"/>
              <a:gd name="T72" fmla="*/ 2443 w 6475"/>
              <a:gd name="T73" fmla="*/ 0 h 4824"/>
              <a:gd name="T74" fmla="*/ 3173 w 6475"/>
              <a:gd name="T75" fmla="*/ 0 h 4824"/>
              <a:gd name="T76" fmla="*/ 3387 w 6475"/>
              <a:gd name="T77" fmla="*/ 603 h 4824"/>
              <a:gd name="T78" fmla="*/ 3601 w 6475"/>
              <a:gd name="T79" fmla="*/ 1206 h 4824"/>
              <a:gd name="T80" fmla="*/ 3814 w 6475"/>
              <a:gd name="T81" fmla="*/ 1809 h 4824"/>
              <a:gd name="T82" fmla="*/ 4029 w 6475"/>
              <a:gd name="T83" fmla="*/ 2412 h 4824"/>
              <a:gd name="T84" fmla="*/ 4243 w 6475"/>
              <a:gd name="T85" fmla="*/ 3015 h 4824"/>
              <a:gd name="T86" fmla="*/ 4458 w 6475"/>
              <a:gd name="T87" fmla="*/ 3618 h 4824"/>
              <a:gd name="T88" fmla="*/ 4672 w 6475"/>
              <a:gd name="T89" fmla="*/ 4221 h 4824"/>
              <a:gd name="T90" fmla="*/ 4887 w 6475"/>
              <a:gd name="T91" fmla="*/ 4824 h 4824"/>
              <a:gd name="T92" fmla="*/ 5343 w 6475"/>
              <a:gd name="T93" fmla="*/ 4824 h 4824"/>
              <a:gd name="T94" fmla="*/ 5343 w 6475"/>
              <a:gd name="T95" fmla="*/ 4277 h 4824"/>
              <a:gd name="T96" fmla="*/ 5343 w 6475"/>
              <a:gd name="T97" fmla="*/ 3730 h 4824"/>
              <a:gd name="T98" fmla="*/ 5891 w 6475"/>
              <a:gd name="T99" fmla="*/ 3730 h 4824"/>
              <a:gd name="T100" fmla="*/ 6440 w 6475"/>
              <a:gd name="T101" fmla="*/ 3730 h 4824"/>
              <a:gd name="T102" fmla="*/ 6440 w 6475"/>
              <a:gd name="T103" fmla="*/ 4277 h 4824"/>
              <a:gd name="T104" fmla="*/ 6440 w 6475"/>
              <a:gd name="T105" fmla="*/ 4824 h 4824"/>
              <a:gd name="T106" fmla="*/ 5891 w 6475"/>
              <a:gd name="T107" fmla="*/ 4824 h 4824"/>
              <a:gd name="T108" fmla="*/ 5343 w 6475"/>
              <a:gd name="T109" fmla="*/ 4824 h 4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475" h="4824">
                <a:moveTo>
                  <a:pt x="6475" y="1671"/>
                </a:moveTo>
                <a:lnTo>
                  <a:pt x="6332" y="2506"/>
                </a:lnTo>
                <a:lnTo>
                  <a:pt x="6191" y="3343"/>
                </a:lnTo>
                <a:lnTo>
                  <a:pt x="5547" y="3343"/>
                </a:lnTo>
                <a:lnTo>
                  <a:pt x="5428" y="2506"/>
                </a:lnTo>
                <a:lnTo>
                  <a:pt x="5309" y="1671"/>
                </a:lnTo>
                <a:lnTo>
                  <a:pt x="5309" y="835"/>
                </a:lnTo>
                <a:lnTo>
                  <a:pt x="5309" y="0"/>
                </a:lnTo>
                <a:lnTo>
                  <a:pt x="5892" y="0"/>
                </a:lnTo>
                <a:lnTo>
                  <a:pt x="6475" y="0"/>
                </a:lnTo>
                <a:lnTo>
                  <a:pt x="6475" y="835"/>
                </a:lnTo>
                <a:lnTo>
                  <a:pt x="6475" y="1671"/>
                </a:lnTo>
                <a:close/>
                <a:moveTo>
                  <a:pt x="3041" y="3007"/>
                </a:moveTo>
                <a:lnTo>
                  <a:pt x="2742" y="2147"/>
                </a:lnTo>
                <a:lnTo>
                  <a:pt x="2444" y="1289"/>
                </a:lnTo>
                <a:lnTo>
                  <a:pt x="2145" y="2147"/>
                </a:lnTo>
                <a:lnTo>
                  <a:pt x="1847" y="3007"/>
                </a:lnTo>
                <a:lnTo>
                  <a:pt x="2444" y="3007"/>
                </a:lnTo>
                <a:lnTo>
                  <a:pt x="3041" y="3007"/>
                </a:lnTo>
                <a:close/>
                <a:moveTo>
                  <a:pt x="4887" y="4824"/>
                </a:moveTo>
                <a:lnTo>
                  <a:pt x="4278" y="4824"/>
                </a:lnTo>
                <a:lnTo>
                  <a:pt x="3671" y="4824"/>
                </a:lnTo>
                <a:lnTo>
                  <a:pt x="3375" y="3971"/>
                </a:lnTo>
                <a:lnTo>
                  <a:pt x="2444" y="3971"/>
                </a:lnTo>
                <a:lnTo>
                  <a:pt x="1513" y="3971"/>
                </a:lnTo>
                <a:lnTo>
                  <a:pt x="1216" y="4824"/>
                </a:lnTo>
                <a:lnTo>
                  <a:pt x="607" y="4824"/>
                </a:lnTo>
                <a:lnTo>
                  <a:pt x="0" y="4824"/>
                </a:lnTo>
                <a:lnTo>
                  <a:pt x="214" y="4221"/>
                </a:lnTo>
                <a:lnTo>
                  <a:pt x="427" y="3618"/>
                </a:lnTo>
                <a:lnTo>
                  <a:pt x="641" y="3015"/>
                </a:lnTo>
                <a:lnTo>
                  <a:pt x="856" y="2412"/>
                </a:lnTo>
                <a:lnTo>
                  <a:pt x="1070" y="1809"/>
                </a:lnTo>
                <a:lnTo>
                  <a:pt x="1285" y="1206"/>
                </a:lnTo>
                <a:lnTo>
                  <a:pt x="1499" y="603"/>
                </a:lnTo>
                <a:lnTo>
                  <a:pt x="1714" y="0"/>
                </a:lnTo>
                <a:lnTo>
                  <a:pt x="2443" y="0"/>
                </a:lnTo>
                <a:lnTo>
                  <a:pt x="3173" y="0"/>
                </a:lnTo>
                <a:lnTo>
                  <a:pt x="3387" y="603"/>
                </a:lnTo>
                <a:lnTo>
                  <a:pt x="3601" y="1206"/>
                </a:lnTo>
                <a:lnTo>
                  <a:pt x="3814" y="1809"/>
                </a:lnTo>
                <a:lnTo>
                  <a:pt x="4029" y="2412"/>
                </a:lnTo>
                <a:lnTo>
                  <a:pt x="4243" y="3015"/>
                </a:lnTo>
                <a:lnTo>
                  <a:pt x="4458" y="3618"/>
                </a:lnTo>
                <a:lnTo>
                  <a:pt x="4672" y="4221"/>
                </a:lnTo>
                <a:lnTo>
                  <a:pt x="4887" y="4824"/>
                </a:lnTo>
                <a:close/>
                <a:moveTo>
                  <a:pt x="5343" y="4824"/>
                </a:moveTo>
                <a:lnTo>
                  <a:pt x="5343" y="4277"/>
                </a:lnTo>
                <a:lnTo>
                  <a:pt x="5343" y="3730"/>
                </a:lnTo>
                <a:lnTo>
                  <a:pt x="5891" y="3730"/>
                </a:lnTo>
                <a:lnTo>
                  <a:pt x="6440" y="3730"/>
                </a:lnTo>
                <a:lnTo>
                  <a:pt x="6440" y="4277"/>
                </a:lnTo>
                <a:lnTo>
                  <a:pt x="6440" y="4824"/>
                </a:lnTo>
                <a:lnTo>
                  <a:pt x="5891" y="4824"/>
                </a:lnTo>
                <a:lnTo>
                  <a:pt x="5343" y="48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Date Placeholder 1">
            <a:extLst>
              <a:ext uri="{FF2B5EF4-FFF2-40B4-BE49-F238E27FC236}">
                <a16:creationId xmlns:a16="http://schemas.microsoft.com/office/drawing/2014/main" id="{5A44BCDF-D62A-8FD1-A853-63A6E329245A}"/>
              </a:ext>
            </a:extLst>
          </p:cNvPr>
          <p:cNvSpPr>
            <a:spLocks noGrp="1"/>
          </p:cNvSpPr>
          <p:nvPr>
            <p:ph type="dt" sz="half" idx="14"/>
          </p:nvPr>
        </p:nvSpPr>
        <p:spPr/>
        <p:txBody>
          <a:bodyPr/>
          <a:lstStyle/>
          <a:p>
            <a:fld id="{309A3D73-7FCE-4497-AAF2-0519C7E9A249}" type="datetime1">
              <a:rPr lang="fi-FI" smtClean="0"/>
              <a:t>30.4.2024</a:t>
            </a:fld>
            <a:endParaRPr lang="fi-FI" dirty="0"/>
          </a:p>
        </p:txBody>
      </p:sp>
      <p:sp>
        <p:nvSpPr>
          <p:cNvPr id="3" name="Footer Placeholder 2">
            <a:extLst>
              <a:ext uri="{FF2B5EF4-FFF2-40B4-BE49-F238E27FC236}">
                <a16:creationId xmlns:a16="http://schemas.microsoft.com/office/drawing/2014/main" id="{B6EB009C-F38A-C91A-9FEF-AECF89D47A63}"/>
              </a:ext>
            </a:extLst>
          </p:cNvPr>
          <p:cNvSpPr>
            <a:spLocks noGrp="1"/>
          </p:cNvSpPr>
          <p:nvPr>
            <p:ph type="ftr" sz="quarter" idx="15"/>
          </p:nvPr>
        </p:nvSpPr>
        <p:spPr/>
        <p:txBody>
          <a:bodyPr/>
          <a:lstStyle/>
          <a:p>
            <a:r>
              <a:rPr lang="fi-FI"/>
              <a:t>Presenter Name</a:t>
            </a:r>
            <a:endParaRPr lang="fi-FI" dirty="0"/>
          </a:p>
        </p:txBody>
      </p:sp>
      <p:sp>
        <p:nvSpPr>
          <p:cNvPr id="4" name="Slide Number Placeholder 3">
            <a:extLst>
              <a:ext uri="{FF2B5EF4-FFF2-40B4-BE49-F238E27FC236}">
                <a16:creationId xmlns:a16="http://schemas.microsoft.com/office/drawing/2014/main" id="{C8CB65B9-41BC-781D-107D-C5A99B2C7D5E}"/>
              </a:ext>
            </a:extLst>
          </p:cNvPr>
          <p:cNvSpPr>
            <a:spLocks noGrp="1"/>
          </p:cNvSpPr>
          <p:nvPr>
            <p:ph type="sldNum" sz="quarter" idx="16"/>
          </p:nvPr>
        </p:nvSpPr>
        <p:spPr/>
        <p:txBody>
          <a:bodyPr/>
          <a:lstStyle/>
          <a:p>
            <a:fld id="{D701140D-C14F-41CA-99FC-0EF83E8DA40A}" type="slidenum">
              <a:rPr lang="fi-FI" smtClean="0"/>
              <a:pPr/>
              <a:t>‹#›</a:t>
            </a:fld>
            <a:endParaRPr lang="fi-FI" dirty="0"/>
          </a:p>
        </p:txBody>
      </p:sp>
      <p:sp>
        <p:nvSpPr>
          <p:cNvPr id="7" name="TextBox 6">
            <a:extLst>
              <a:ext uri="{FF2B5EF4-FFF2-40B4-BE49-F238E27FC236}">
                <a16:creationId xmlns:a16="http://schemas.microsoft.com/office/drawing/2014/main" id="{59C85133-50DB-CAA4-935B-5BFB0E1B21AB}"/>
              </a:ext>
            </a:extLst>
          </p:cNvPr>
          <p:cNvSpPr txBox="1"/>
          <p:nvPr/>
        </p:nvSpPr>
        <p:spPr>
          <a:xfrm>
            <a:off x="6456040" y="2249172"/>
            <a:ext cx="1512168" cy="504000"/>
          </a:xfrm>
          <a:prstGeom prst="rect">
            <a:avLst/>
          </a:prstGeom>
          <a:noFill/>
        </p:spPr>
        <p:txBody>
          <a:bodyPr wrap="none" lIns="0" tIns="0" rIns="0" bIns="0" rtlCol="0" anchor="b" anchorCtr="0">
            <a:noAutofit/>
          </a:bodyPr>
          <a:lstStyle/>
          <a:p>
            <a:pPr algn="l"/>
            <a:r>
              <a:rPr lang="en-US" sz="3200" dirty="0">
                <a:latin typeface="+mj-lt"/>
              </a:rPr>
              <a:t>Kiitos</a:t>
            </a:r>
          </a:p>
        </p:txBody>
      </p:sp>
      <p:sp>
        <p:nvSpPr>
          <p:cNvPr id="8" name="TextBox 7">
            <a:hlinkClick r:id="rId2"/>
            <a:extLst>
              <a:ext uri="{FF2B5EF4-FFF2-40B4-BE49-F238E27FC236}">
                <a16:creationId xmlns:a16="http://schemas.microsoft.com/office/drawing/2014/main" id="{7F46B658-9D7D-6338-006D-3915FC261FA2}"/>
              </a:ext>
            </a:extLst>
          </p:cNvPr>
          <p:cNvSpPr txBox="1"/>
          <p:nvPr/>
        </p:nvSpPr>
        <p:spPr>
          <a:xfrm>
            <a:off x="6456040" y="2769778"/>
            <a:ext cx="1438214" cy="443198"/>
          </a:xfrm>
          <a:prstGeom prst="rect">
            <a:avLst/>
          </a:prstGeom>
        </p:spPr>
        <p:txBody>
          <a:bodyPr vert="horz" wrap="square" lIns="0" tIns="0" rIns="0" bIns="0" rtlCol="0" anchor="t" anchorCtr="0">
            <a:spAutoFit/>
          </a:bodyPr>
          <a:lstStyle>
            <a:lvl1pPr lvl="0" indent="0">
              <a:lnSpc>
                <a:spcPct val="90000"/>
              </a:lnSpc>
              <a:spcBef>
                <a:spcPts val="800"/>
              </a:spcBef>
              <a:buFontTx/>
              <a:buNone/>
              <a:defRPr sz="3000" b="1" spc="-50" baseline="0">
                <a:latin typeface="+mj-lt"/>
              </a:defRPr>
            </a:lvl1pPr>
            <a:lvl2pPr marL="266700" indent="-266700">
              <a:lnSpc>
                <a:spcPct val="100000"/>
              </a:lnSpc>
              <a:spcBef>
                <a:spcPts val="800"/>
              </a:spcBef>
              <a:buFont typeface="Arial" panose="020B0604020202020204" pitchFamily="34" charset="0"/>
              <a:buChar char="•"/>
              <a:defRPr sz="2000"/>
            </a:lvl2pPr>
            <a:lvl3pPr marL="542925" indent="-276225">
              <a:lnSpc>
                <a:spcPct val="100000"/>
              </a:lnSpc>
              <a:spcBef>
                <a:spcPts val="800"/>
              </a:spcBef>
              <a:buFont typeface="Arial" panose="020B0604020202020204" pitchFamily="34" charset="0"/>
              <a:buChar char="•"/>
            </a:lvl3pPr>
            <a:lvl4pPr marL="809625" indent="-266700">
              <a:lnSpc>
                <a:spcPct val="100000"/>
              </a:lnSpc>
              <a:spcBef>
                <a:spcPts val="800"/>
              </a:spcBef>
              <a:buFont typeface="Arial" panose="020B0604020202020204" pitchFamily="34" charset="0"/>
              <a:buChar char="•"/>
            </a:lvl4pPr>
            <a:lvl5pPr marL="1076325" indent="-266700">
              <a:lnSpc>
                <a:spcPct val="100000"/>
              </a:lnSpc>
              <a:spcBef>
                <a:spcPts val="800"/>
              </a:spcBef>
              <a:buFont typeface="Arial" panose="020B0604020202020204" pitchFamily="34" charset="0"/>
              <a:buChar char="•"/>
            </a:lvl5pPr>
            <a:lvl6pPr marL="1343025" indent="-266700">
              <a:lnSpc>
                <a:spcPct val="100000"/>
              </a:lnSpc>
              <a:spcBef>
                <a:spcPts val="800"/>
              </a:spcBef>
              <a:buFont typeface="Arial" panose="020B0604020202020204" pitchFamily="34" charset="0"/>
              <a:buChar char="•"/>
            </a:lvl6pPr>
            <a:lvl7pPr marL="1619250" indent="-276225">
              <a:lnSpc>
                <a:spcPct val="100000"/>
              </a:lnSpc>
              <a:spcBef>
                <a:spcPts val="800"/>
              </a:spcBef>
              <a:buFont typeface="Arial" panose="020B0604020202020204" pitchFamily="34" charset="0"/>
              <a:buChar char="•"/>
            </a:lvl7pPr>
            <a:lvl8pPr marL="1885950" indent="-266700">
              <a:lnSpc>
                <a:spcPct val="100000"/>
              </a:lnSpc>
              <a:spcBef>
                <a:spcPts val="800"/>
              </a:spcBef>
              <a:buFont typeface="Arial" panose="020B0604020202020204" pitchFamily="34" charset="0"/>
              <a:buChar char="•"/>
            </a:lvl8pPr>
            <a:lvl9pPr marL="2152650" indent="-266700">
              <a:lnSpc>
                <a:spcPct val="100000"/>
              </a:lnSpc>
              <a:spcBef>
                <a:spcPts val="800"/>
              </a:spcBef>
              <a:buFont typeface="Arial" panose="020B0604020202020204" pitchFamily="34" charset="0"/>
              <a:buChar char="•"/>
            </a:lvl9pPr>
          </a:lstStyle>
          <a:p>
            <a:pPr lvl="0"/>
            <a:r>
              <a:rPr lang="en-GB" sz="3200" dirty="0"/>
              <a:t>aalto.fi</a:t>
            </a:r>
          </a:p>
        </p:txBody>
      </p:sp>
      <p:cxnSp>
        <p:nvCxnSpPr>
          <p:cNvPr id="9" name="Straight Connector 8">
            <a:extLst>
              <a:ext uri="{FF2B5EF4-FFF2-40B4-BE49-F238E27FC236}">
                <a16:creationId xmlns:a16="http://schemas.microsoft.com/office/drawing/2014/main" id="{526E9EB7-2C97-21BD-728D-4E129DB8FD35}"/>
              </a:ext>
            </a:extLst>
          </p:cNvPr>
          <p:cNvCxnSpPr>
            <a:cxnSpLocks/>
          </p:cNvCxnSpPr>
          <p:nvPr/>
        </p:nvCxnSpPr>
        <p:spPr>
          <a:xfrm>
            <a:off x="6448576" y="2004866"/>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6004313"/>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Thank you Yellow">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74A4D6E-EA47-4FB6-4842-6266F7987D40}"/>
              </a:ext>
            </a:extLst>
          </p:cNvPr>
          <p:cNvSpPr/>
          <p:nvPr/>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a:solidFill>
                <a:schemeClr val="tx1"/>
              </a:solidFill>
              <a:latin typeface="+mj-lt"/>
            </a:endParaRPr>
          </a:p>
        </p:txBody>
      </p:sp>
      <p:sp>
        <p:nvSpPr>
          <p:cNvPr id="6" name="Freeform 5">
            <a:extLst>
              <a:ext uri="{FF2B5EF4-FFF2-40B4-BE49-F238E27FC236}">
                <a16:creationId xmlns:a16="http://schemas.microsoft.com/office/drawing/2014/main" id="{4E379A93-4718-A4A6-52FF-0770DDE1FB8E}"/>
              </a:ext>
            </a:extLst>
          </p:cNvPr>
          <p:cNvSpPr>
            <a:spLocks noChangeAspect="1" noEditPoints="1"/>
          </p:cNvSpPr>
          <p:nvPr/>
        </p:nvSpPr>
        <p:spPr bwMode="auto">
          <a:xfrm>
            <a:off x="407988" y="2805066"/>
            <a:ext cx="4895924" cy="3648121"/>
          </a:xfrm>
          <a:custGeom>
            <a:avLst/>
            <a:gdLst>
              <a:gd name="T0" fmla="*/ 6475 w 6475"/>
              <a:gd name="T1" fmla="*/ 1671 h 4824"/>
              <a:gd name="T2" fmla="*/ 6332 w 6475"/>
              <a:gd name="T3" fmla="*/ 2506 h 4824"/>
              <a:gd name="T4" fmla="*/ 6191 w 6475"/>
              <a:gd name="T5" fmla="*/ 3343 h 4824"/>
              <a:gd name="T6" fmla="*/ 5547 w 6475"/>
              <a:gd name="T7" fmla="*/ 3343 h 4824"/>
              <a:gd name="T8" fmla="*/ 5428 w 6475"/>
              <a:gd name="T9" fmla="*/ 2506 h 4824"/>
              <a:gd name="T10" fmla="*/ 5309 w 6475"/>
              <a:gd name="T11" fmla="*/ 1671 h 4824"/>
              <a:gd name="T12" fmla="*/ 5309 w 6475"/>
              <a:gd name="T13" fmla="*/ 835 h 4824"/>
              <a:gd name="T14" fmla="*/ 5309 w 6475"/>
              <a:gd name="T15" fmla="*/ 0 h 4824"/>
              <a:gd name="T16" fmla="*/ 5892 w 6475"/>
              <a:gd name="T17" fmla="*/ 0 h 4824"/>
              <a:gd name="T18" fmla="*/ 6475 w 6475"/>
              <a:gd name="T19" fmla="*/ 0 h 4824"/>
              <a:gd name="T20" fmla="*/ 6475 w 6475"/>
              <a:gd name="T21" fmla="*/ 835 h 4824"/>
              <a:gd name="T22" fmla="*/ 6475 w 6475"/>
              <a:gd name="T23" fmla="*/ 1671 h 4824"/>
              <a:gd name="T24" fmla="*/ 3041 w 6475"/>
              <a:gd name="T25" fmla="*/ 3007 h 4824"/>
              <a:gd name="T26" fmla="*/ 2742 w 6475"/>
              <a:gd name="T27" fmla="*/ 2147 h 4824"/>
              <a:gd name="T28" fmla="*/ 2444 w 6475"/>
              <a:gd name="T29" fmla="*/ 1289 h 4824"/>
              <a:gd name="T30" fmla="*/ 2145 w 6475"/>
              <a:gd name="T31" fmla="*/ 2147 h 4824"/>
              <a:gd name="T32" fmla="*/ 1847 w 6475"/>
              <a:gd name="T33" fmla="*/ 3007 h 4824"/>
              <a:gd name="T34" fmla="*/ 2444 w 6475"/>
              <a:gd name="T35" fmla="*/ 3007 h 4824"/>
              <a:gd name="T36" fmla="*/ 3041 w 6475"/>
              <a:gd name="T37" fmla="*/ 3007 h 4824"/>
              <a:gd name="T38" fmla="*/ 4887 w 6475"/>
              <a:gd name="T39" fmla="*/ 4824 h 4824"/>
              <a:gd name="T40" fmla="*/ 4278 w 6475"/>
              <a:gd name="T41" fmla="*/ 4824 h 4824"/>
              <a:gd name="T42" fmla="*/ 3671 w 6475"/>
              <a:gd name="T43" fmla="*/ 4824 h 4824"/>
              <a:gd name="T44" fmla="*/ 3375 w 6475"/>
              <a:gd name="T45" fmla="*/ 3971 h 4824"/>
              <a:gd name="T46" fmla="*/ 2444 w 6475"/>
              <a:gd name="T47" fmla="*/ 3971 h 4824"/>
              <a:gd name="T48" fmla="*/ 1513 w 6475"/>
              <a:gd name="T49" fmla="*/ 3971 h 4824"/>
              <a:gd name="T50" fmla="*/ 1216 w 6475"/>
              <a:gd name="T51" fmla="*/ 4824 h 4824"/>
              <a:gd name="T52" fmla="*/ 607 w 6475"/>
              <a:gd name="T53" fmla="*/ 4824 h 4824"/>
              <a:gd name="T54" fmla="*/ 0 w 6475"/>
              <a:gd name="T55" fmla="*/ 4824 h 4824"/>
              <a:gd name="T56" fmla="*/ 214 w 6475"/>
              <a:gd name="T57" fmla="*/ 4221 h 4824"/>
              <a:gd name="T58" fmla="*/ 427 w 6475"/>
              <a:gd name="T59" fmla="*/ 3618 h 4824"/>
              <a:gd name="T60" fmla="*/ 641 w 6475"/>
              <a:gd name="T61" fmla="*/ 3015 h 4824"/>
              <a:gd name="T62" fmla="*/ 856 w 6475"/>
              <a:gd name="T63" fmla="*/ 2412 h 4824"/>
              <a:gd name="T64" fmla="*/ 1070 w 6475"/>
              <a:gd name="T65" fmla="*/ 1809 h 4824"/>
              <a:gd name="T66" fmla="*/ 1285 w 6475"/>
              <a:gd name="T67" fmla="*/ 1206 h 4824"/>
              <a:gd name="T68" fmla="*/ 1499 w 6475"/>
              <a:gd name="T69" fmla="*/ 603 h 4824"/>
              <a:gd name="T70" fmla="*/ 1714 w 6475"/>
              <a:gd name="T71" fmla="*/ 0 h 4824"/>
              <a:gd name="T72" fmla="*/ 2443 w 6475"/>
              <a:gd name="T73" fmla="*/ 0 h 4824"/>
              <a:gd name="T74" fmla="*/ 3173 w 6475"/>
              <a:gd name="T75" fmla="*/ 0 h 4824"/>
              <a:gd name="T76" fmla="*/ 3387 w 6475"/>
              <a:gd name="T77" fmla="*/ 603 h 4824"/>
              <a:gd name="T78" fmla="*/ 3601 w 6475"/>
              <a:gd name="T79" fmla="*/ 1206 h 4824"/>
              <a:gd name="T80" fmla="*/ 3814 w 6475"/>
              <a:gd name="T81" fmla="*/ 1809 h 4824"/>
              <a:gd name="T82" fmla="*/ 4029 w 6475"/>
              <a:gd name="T83" fmla="*/ 2412 h 4824"/>
              <a:gd name="T84" fmla="*/ 4243 w 6475"/>
              <a:gd name="T85" fmla="*/ 3015 h 4824"/>
              <a:gd name="T86" fmla="*/ 4458 w 6475"/>
              <a:gd name="T87" fmla="*/ 3618 h 4824"/>
              <a:gd name="T88" fmla="*/ 4672 w 6475"/>
              <a:gd name="T89" fmla="*/ 4221 h 4824"/>
              <a:gd name="T90" fmla="*/ 4887 w 6475"/>
              <a:gd name="T91" fmla="*/ 4824 h 4824"/>
              <a:gd name="T92" fmla="*/ 5343 w 6475"/>
              <a:gd name="T93" fmla="*/ 4824 h 4824"/>
              <a:gd name="T94" fmla="*/ 5343 w 6475"/>
              <a:gd name="T95" fmla="*/ 4277 h 4824"/>
              <a:gd name="T96" fmla="*/ 5343 w 6475"/>
              <a:gd name="T97" fmla="*/ 3730 h 4824"/>
              <a:gd name="T98" fmla="*/ 5891 w 6475"/>
              <a:gd name="T99" fmla="*/ 3730 h 4824"/>
              <a:gd name="T100" fmla="*/ 6440 w 6475"/>
              <a:gd name="T101" fmla="*/ 3730 h 4824"/>
              <a:gd name="T102" fmla="*/ 6440 w 6475"/>
              <a:gd name="T103" fmla="*/ 4277 h 4824"/>
              <a:gd name="T104" fmla="*/ 6440 w 6475"/>
              <a:gd name="T105" fmla="*/ 4824 h 4824"/>
              <a:gd name="T106" fmla="*/ 5891 w 6475"/>
              <a:gd name="T107" fmla="*/ 4824 h 4824"/>
              <a:gd name="T108" fmla="*/ 5343 w 6475"/>
              <a:gd name="T109" fmla="*/ 4824 h 4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475" h="4824">
                <a:moveTo>
                  <a:pt x="6475" y="1671"/>
                </a:moveTo>
                <a:lnTo>
                  <a:pt x="6332" y="2506"/>
                </a:lnTo>
                <a:lnTo>
                  <a:pt x="6191" y="3343"/>
                </a:lnTo>
                <a:lnTo>
                  <a:pt x="5547" y="3343"/>
                </a:lnTo>
                <a:lnTo>
                  <a:pt x="5428" y="2506"/>
                </a:lnTo>
                <a:lnTo>
                  <a:pt x="5309" y="1671"/>
                </a:lnTo>
                <a:lnTo>
                  <a:pt x="5309" y="835"/>
                </a:lnTo>
                <a:lnTo>
                  <a:pt x="5309" y="0"/>
                </a:lnTo>
                <a:lnTo>
                  <a:pt x="5892" y="0"/>
                </a:lnTo>
                <a:lnTo>
                  <a:pt x="6475" y="0"/>
                </a:lnTo>
                <a:lnTo>
                  <a:pt x="6475" y="835"/>
                </a:lnTo>
                <a:lnTo>
                  <a:pt x="6475" y="1671"/>
                </a:lnTo>
                <a:close/>
                <a:moveTo>
                  <a:pt x="3041" y="3007"/>
                </a:moveTo>
                <a:lnTo>
                  <a:pt x="2742" y="2147"/>
                </a:lnTo>
                <a:lnTo>
                  <a:pt x="2444" y="1289"/>
                </a:lnTo>
                <a:lnTo>
                  <a:pt x="2145" y="2147"/>
                </a:lnTo>
                <a:lnTo>
                  <a:pt x="1847" y="3007"/>
                </a:lnTo>
                <a:lnTo>
                  <a:pt x="2444" y="3007"/>
                </a:lnTo>
                <a:lnTo>
                  <a:pt x="3041" y="3007"/>
                </a:lnTo>
                <a:close/>
                <a:moveTo>
                  <a:pt x="4887" y="4824"/>
                </a:moveTo>
                <a:lnTo>
                  <a:pt x="4278" y="4824"/>
                </a:lnTo>
                <a:lnTo>
                  <a:pt x="3671" y="4824"/>
                </a:lnTo>
                <a:lnTo>
                  <a:pt x="3375" y="3971"/>
                </a:lnTo>
                <a:lnTo>
                  <a:pt x="2444" y="3971"/>
                </a:lnTo>
                <a:lnTo>
                  <a:pt x="1513" y="3971"/>
                </a:lnTo>
                <a:lnTo>
                  <a:pt x="1216" y="4824"/>
                </a:lnTo>
                <a:lnTo>
                  <a:pt x="607" y="4824"/>
                </a:lnTo>
                <a:lnTo>
                  <a:pt x="0" y="4824"/>
                </a:lnTo>
                <a:lnTo>
                  <a:pt x="214" y="4221"/>
                </a:lnTo>
                <a:lnTo>
                  <a:pt x="427" y="3618"/>
                </a:lnTo>
                <a:lnTo>
                  <a:pt x="641" y="3015"/>
                </a:lnTo>
                <a:lnTo>
                  <a:pt x="856" y="2412"/>
                </a:lnTo>
                <a:lnTo>
                  <a:pt x="1070" y="1809"/>
                </a:lnTo>
                <a:lnTo>
                  <a:pt x="1285" y="1206"/>
                </a:lnTo>
                <a:lnTo>
                  <a:pt x="1499" y="603"/>
                </a:lnTo>
                <a:lnTo>
                  <a:pt x="1714" y="0"/>
                </a:lnTo>
                <a:lnTo>
                  <a:pt x="2443" y="0"/>
                </a:lnTo>
                <a:lnTo>
                  <a:pt x="3173" y="0"/>
                </a:lnTo>
                <a:lnTo>
                  <a:pt x="3387" y="603"/>
                </a:lnTo>
                <a:lnTo>
                  <a:pt x="3601" y="1206"/>
                </a:lnTo>
                <a:lnTo>
                  <a:pt x="3814" y="1809"/>
                </a:lnTo>
                <a:lnTo>
                  <a:pt x="4029" y="2412"/>
                </a:lnTo>
                <a:lnTo>
                  <a:pt x="4243" y="3015"/>
                </a:lnTo>
                <a:lnTo>
                  <a:pt x="4458" y="3618"/>
                </a:lnTo>
                <a:lnTo>
                  <a:pt x="4672" y="4221"/>
                </a:lnTo>
                <a:lnTo>
                  <a:pt x="4887" y="4824"/>
                </a:lnTo>
                <a:close/>
                <a:moveTo>
                  <a:pt x="5343" y="4824"/>
                </a:moveTo>
                <a:lnTo>
                  <a:pt x="5343" y="4277"/>
                </a:lnTo>
                <a:lnTo>
                  <a:pt x="5343" y="3730"/>
                </a:lnTo>
                <a:lnTo>
                  <a:pt x="5891" y="3730"/>
                </a:lnTo>
                <a:lnTo>
                  <a:pt x="6440" y="3730"/>
                </a:lnTo>
                <a:lnTo>
                  <a:pt x="6440" y="4277"/>
                </a:lnTo>
                <a:lnTo>
                  <a:pt x="6440" y="4824"/>
                </a:lnTo>
                <a:lnTo>
                  <a:pt x="5891" y="4824"/>
                </a:lnTo>
                <a:lnTo>
                  <a:pt x="5343" y="48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Date Placeholder 1">
            <a:extLst>
              <a:ext uri="{FF2B5EF4-FFF2-40B4-BE49-F238E27FC236}">
                <a16:creationId xmlns:a16="http://schemas.microsoft.com/office/drawing/2014/main" id="{2F31311B-B039-888D-706C-C02FE1F80175}"/>
              </a:ext>
            </a:extLst>
          </p:cNvPr>
          <p:cNvSpPr>
            <a:spLocks noGrp="1"/>
          </p:cNvSpPr>
          <p:nvPr>
            <p:ph type="dt" sz="half" idx="14"/>
          </p:nvPr>
        </p:nvSpPr>
        <p:spPr/>
        <p:txBody>
          <a:bodyPr/>
          <a:lstStyle/>
          <a:p>
            <a:fld id="{034DC400-4E91-41DC-9D74-8977BA3EFFC1}" type="datetime1">
              <a:rPr lang="fi-FI" smtClean="0"/>
              <a:t>30.4.2024</a:t>
            </a:fld>
            <a:endParaRPr lang="fi-FI" dirty="0"/>
          </a:p>
        </p:txBody>
      </p:sp>
      <p:sp>
        <p:nvSpPr>
          <p:cNvPr id="3" name="Footer Placeholder 2">
            <a:extLst>
              <a:ext uri="{FF2B5EF4-FFF2-40B4-BE49-F238E27FC236}">
                <a16:creationId xmlns:a16="http://schemas.microsoft.com/office/drawing/2014/main" id="{17D5BFD0-08BF-877C-6A1F-C5951A8D2152}"/>
              </a:ext>
            </a:extLst>
          </p:cNvPr>
          <p:cNvSpPr>
            <a:spLocks noGrp="1"/>
          </p:cNvSpPr>
          <p:nvPr>
            <p:ph type="ftr" sz="quarter" idx="15"/>
          </p:nvPr>
        </p:nvSpPr>
        <p:spPr/>
        <p:txBody>
          <a:bodyPr/>
          <a:lstStyle/>
          <a:p>
            <a:r>
              <a:rPr lang="fi-FI"/>
              <a:t>Presenter Name</a:t>
            </a:r>
            <a:endParaRPr lang="fi-FI" dirty="0"/>
          </a:p>
        </p:txBody>
      </p:sp>
      <p:sp>
        <p:nvSpPr>
          <p:cNvPr id="4" name="Slide Number Placeholder 3">
            <a:extLst>
              <a:ext uri="{FF2B5EF4-FFF2-40B4-BE49-F238E27FC236}">
                <a16:creationId xmlns:a16="http://schemas.microsoft.com/office/drawing/2014/main" id="{22ED29A7-39F7-6678-ED5C-1BFC1DE83DE3}"/>
              </a:ext>
            </a:extLst>
          </p:cNvPr>
          <p:cNvSpPr>
            <a:spLocks noGrp="1"/>
          </p:cNvSpPr>
          <p:nvPr>
            <p:ph type="sldNum" sz="quarter" idx="16"/>
          </p:nvPr>
        </p:nvSpPr>
        <p:spPr/>
        <p:txBody>
          <a:bodyPr/>
          <a:lstStyle/>
          <a:p>
            <a:fld id="{D701140D-C14F-41CA-99FC-0EF83E8DA40A}" type="slidenum">
              <a:rPr lang="fi-FI" smtClean="0"/>
              <a:pPr/>
              <a:t>‹#›</a:t>
            </a:fld>
            <a:endParaRPr lang="fi-FI" dirty="0"/>
          </a:p>
        </p:txBody>
      </p:sp>
      <p:sp>
        <p:nvSpPr>
          <p:cNvPr id="7" name="TextBox 6">
            <a:extLst>
              <a:ext uri="{FF2B5EF4-FFF2-40B4-BE49-F238E27FC236}">
                <a16:creationId xmlns:a16="http://schemas.microsoft.com/office/drawing/2014/main" id="{A2C0BA38-FC88-57DB-9D5F-17BBFA1AD9C4}"/>
              </a:ext>
            </a:extLst>
          </p:cNvPr>
          <p:cNvSpPr txBox="1"/>
          <p:nvPr/>
        </p:nvSpPr>
        <p:spPr>
          <a:xfrm>
            <a:off x="6456040" y="2249172"/>
            <a:ext cx="1512168" cy="504000"/>
          </a:xfrm>
          <a:prstGeom prst="rect">
            <a:avLst/>
          </a:prstGeom>
          <a:noFill/>
        </p:spPr>
        <p:txBody>
          <a:bodyPr wrap="none" lIns="0" tIns="0" rIns="0" bIns="0" rtlCol="0" anchor="b" anchorCtr="0">
            <a:noAutofit/>
          </a:bodyPr>
          <a:lstStyle/>
          <a:p>
            <a:pPr algn="l"/>
            <a:r>
              <a:rPr lang="en-US" sz="3200" dirty="0">
                <a:latin typeface="+mj-lt"/>
              </a:rPr>
              <a:t>Kiitos</a:t>
            </a:r>
          </a:p>
        </p:txBody>
      </p:sp>
      <p:sp>
        <p:nvSpPr>
          <p:cNvPr id="8" name="TextBox 7">
            <a:hlinkClick r:id="rId2"/>
            <a:extLst>
              <a:ext uri="{FF2B5EF4-FFF2-40B4-BE49-F238E27FC236}">
                <a16:creationId xmlns:a16="http://schemas.microsoft.com/office/drawing/2014/main" id="{ED4DAA49-5117-79E7-369F-3E00EDCAAED8}"/>
              </a:ext>
            </a:extLst>
          </p:cNvPr>
          <p:cNvSpPr txBox="1"/>
          <p:nvPr/>
        </p:nvSpPr>
        <p:spPr>
          <a:xfrm>
            <a:off x="6456040" y="2769778"/>
            <a:ext cx="1438214" cy="443198"/>
          </a:xfrm>
          <a:prstGeom prst="rect">
            <a:avLst/>
          </a:prstGeom>
        </p:spPr>
        <p:txBody>
          <a:bodyPr vert="horz" wrap="square" lIns="0" tIns="0" rIns="0" bIns="0" rtlCol="0" anchor="t" anchorCtr="0">
            <a:spAutoFit/>
          </a:bodyPr>
          <a:lstStyle>
            <a:lvl1pPr lvl="0" indent="0">
              <a:lnSpc>
                <a:spcPct val="90000"/>
              </a:lnSpc>
              <a:spcBef>
                <a:spcPts val="800"/>
              </a:spcBef>
              <a:buFontTx/>
              <a:buNone/>
              <a:defRPr sz="3000" b="1" spc="-50" baseline="0">
                <a:latin typeface="+mj-lt"/>
              </a:defRPr>
            </a:lvl1pPr>
            <a:lvl2pPr marL="266700" indent="-266700">
              <a:lnSpc>
                <a:spcPct val="100000"/>
              </a:lnSpc>
              <a:spcBef>
                <a:spcPts val="800"/>
              </a:spcBef>
              <a:buFont typeface="Arial" panose="020B0604020202020204" pitchFamily="34" charset="0"/>
              <a:buChar char="•"/>
              <a:defRPr sz="2000"/>
            </a:lvl2pPr>
            <a:lvl3pPr marL="542925" indent="-276225">
              <a:lnSpc>
                <a:spcPct val="100000"/>
              </a:lnSpc>
              <a:spcBef>
                <a:spcPts val="800"/>
              </a:spcBef>
              <a:buFont typeface="Arial" panose="020B0604020202020204" pitchFamily="34" charset="0"/>
              <a:buChar char="•"/>
            </a:lvl3pPr>
            <a:lvl4pPr marL="809625" indent="-266700">
              <a:lnSpc>
                <a:spcPct val="100000"/>
              </a:lnSpc>
              <a:spcBef>
                <a:spcPts val="800"/>
              </a:spcBef>
              <a:buFont typeface="Arial" panose="020B0604020202020204" pitchFamily="34" charset="0"/>
              <a:buChar char="•"/>
            </a:lvl4pPr>
            <a:lvl5pPr marL="1076325" indent="-266700">
              <a:lnSpc>
                <a:spcPct val="100000"/>
              </a:lnSpc>
              <a:spcBef>
                <a:spcPts val="800"/>
              </a:spcBef>
              <a:buFont typeface="Arial" panose="020B0604020202020204" pitchFamily="34" charset="0"/>
              <a:buChar char="•"/>
            </a:lvl5pPr>
            <a:lvl6pPr marL="1343025" indent="-266700">
              <a:lnSpc>
                <a:spcPct val="100000"/>
              </a:lnSpc>
              <a:spcBef>
                <a:spcPts val="800"/>
              </a:spcBef>
              <a:buFont typeface="Arial" panose="020B0604020202020204" pitchFamily="34" charset="0"/>
              <a:buChar char="•"/>
            </a:lvl6pPr>
            <a:lvl7pPr marL="1619250" indent="-276225">
              <a:lnSpc>
                <a:spcPct val="100000"/>
              </a:lnSpc>
              <a:spcBef>
                <a:spcPts val="800"/>
              </a:spcBef>
              <a:buFont typeface="Arial" panose="020B0604020202020204" pitchFamily="34" charset="0"/>
              <a:buChar char="•"/>
            </a:lvl7pPr>
            <a:lvl8pPr marL="1885950" indent="-266700">
              <a:lnSpc>
                <a:spcPct val="100000"/>
              </a:lnSpc>
              <a:spcBef>
                <a:spcPts val="800"/>
              </a:spcBef>
              <a:buFont typeface="Arial" panose="020B0604020202020204" pitchFamily="34" charset="0"/>
              <a:buChar char="•"/>
            </a:lvl8pPr>
            <a:lvl9pPr marL="2152650" indent="-266700">
              <a:lnSpc>
                <a:spcPct val="100000"/>
              </a:lnSpc>
              <a:spcBef>
                <a:spcPts val="800"/>
              </a:spcBef>
              <a:buFont typeface="Arial" panose="020B0604020202020204" pitchFamily="34" charset="0"/>
              <a:buChar char="•"/>
            </a:lvl9pPr>
          </a:lstStyle>
          <a:p>
            <a:pPr lvl="0"/>
            <a:r>
              <a:rPr lang="en-GB" sz="3200" dirty="0"/>
              <a:t>aalto.fi</a:t>
            </a:r>
          </a:p>
        </p:txBody>
      </p:sp>
      <p:cxnSp>
        <p:nvCxnSpPr>
          <p:cNvPr id="9" name="Straight Connector 8">
            <a:extLst>
              <a:ext uri="{FF2B5EF4-FFF2-40B4-BE49-F238E27FC236}">
                <a16:creationId xmlns:a16="http://schemas.microsoft.com/office/drawing/2014/main" id="{83DCA95A-EFB3-A3D7-88E6-2D13DAC91375}"/>
              </a:ext>
            </a:extLst>
          </p:cNvPr>
          <p:cNvCxnSpPr>
            <a:cxnSpLocks/>
          </p:cNvCxnSpPr>
          <p:nvPr/>
        </p:nvCxnSpPr>
        <p:spPr>
          <a:xfrm>
            <a:off x="6448576" y="2004866"/>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2050793"/>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CC-BY-SA 4.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275C4-164C-69B1-48F1-6ABBCFDD4649}"/>
              </a:ext>
            </a:extLst>
          </p:cNvPr>
          <p:cNvSpPr>
            <a:spLocks noGrp="1"/>
          </p:cNvSpPr>
          <p:nvPr>
            <p:ph type="ctrTitle"/>
          </p:nvPr>
        </p:nvSpPr>
        <p:spPr>
          <a:xfrm>
            <a:off x="407988" y="2936557"/>
            <a:ext cx="9792468" cy="492443"/>
          </a:xfrm>
        </p:spPr>
        <p:txBody>
          <a:bodyPr anchor="b" anchorCtr="0">
            <a:spAutoFit/>
          </a:bodyPr>
          <a:lstStyle>
            <a:lvl1pPr algn="l">
              <a:lnSpc>
                <a:spcPct val="100000"/>
              </a:lnSpc>
              <a:defRPr sz="3200">
                <a:latin typeface="+mj-lt"/>
              </a:defRPr>
            </a:lvl1pPr>
          </a:lstStyle>
          <a:p>
            <a:r>
              <a:rPr lang="en-GB"/>
              <a:t>Click to edit Master title style</a:t>
            </a:r>
            <a:endParaRPr lang="fi-FI" dirty="0"/>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407988" y="3429000"/>
            <a:ext cx="9792468" cy="492443"/>
          </a:xfrm>
        </p:spPr>
        <p:txBody>
          <a:bodyPr>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dirty="0"/>
          </a:p>
        </p:txBody>
      </p:sp>
      <p:sp>
        <p:nvSpPr>
          <p:cNvPr id="11" name="Freeform 5">
            <a:extLst>
              <a:ext uri="{FF2B5EF4-FFF2-40B4-BE49-F238E27FC236}">
                <a16:creationId xmlns:a16="http://schemas.microsoft.com/office/drawing/2014/main" id="{B048024D-E928-1A47-E81D-E73CEDEC703F}"/>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Lst>
          </p:cNvPr>
          <p:cNvCxnSpPr>
            <a:cxnSpLocks/>
          </p:cNvCxnSpPr>
          <p:nvPr/>
        </p:nvCxnSpPr>
        <p:spPr>
          <a:xfrm>
            <a:off x="407368" y="2674624"/>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p>
            <a:fld id="{ED220343-EADA-4887-AA02-2378265A9CF0}" type="datetime1">
              <a:rPr lang="fi-FI" smtClean="0"/>
              <a:t>30.4.2024</a:t>
            </a:fld>
            <a:endParaRPr lang="fi-FI" dirty="0"/>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p>
            <a:fld id="{D701140D-C14F-41CA-99FC-0EF83E8DA40A}" type="slidenum">
              <a:rPr lang="fi-FI" smtClean="0"/>
              <a:pPr/>
              <a:t>‹#›</a:t>
            </a:fld>
            <a:endParaRPr lang="fi-FI" dirty="0"/>
          </a:p>
        </p:txBody>
      </p:sp>
      <p:sp>
        <p:nvSpPr>
          <p:cNvPr id="7" name="Footer Placeholder 23">
            <a:extLst>
              <a:ext uri="{FF2B5EF4-FFF2-40B4-BE49-F238E27FC236}">
                <a16:creationId xmlns:a16="http://schemas.microsoft.com/office/drawing/2014/main" id="{FCC3E25D-5FFA-8583-6320-58A891113814}"/>
              </a:ext>
            </a:extLst>
          </p:cNvPr>
          <p:cNvSpPr>
            <a:spLocks noGrp="1"/>
          </p:cNvSpPr>
          <p:nvPr>
            <p:ph type="ftr" sz="quarter" idx="11"/>
          </p:nvPr>
        </p:nvSpPr>
        <p:spPr>
          <a:xfrm>
            <a:off x="3647728" y="6309320"/>
            <a:ext cx="6552728" cy="143869"/>
          </a:xfrm>
        </p:spPr>
        <p:txBody>
          <a:bodyPr/>
          <a:lstStyle/>
          <a:p>
            <a:r>
              <a:rPr lang="fi-FI"/>
              <a:t>Presenter Name</a:t>
            </a:r>
            <a:endParaRPr lang="fi-FI" dirty="0"/>
          </a:p>
        </p:txBody>
      </p:sp>
      <p:pic>
        <p:nvPicPr>
          <p:cNvPr id="8" name="Picture 7" descr="Icon&#10;&#10;Description automatically generated">
            <a:hlinkClick r:id="rId2"/>
            <a:extLst>
              <a:ext uri="{FF2B5EF4-FFF2-40B4-BE49-F238E27FC236}">
                <a16:creationId xmlns:a16="http://schemas.microsoft.com/office/drawing/2014/main" id="{F108979D-2C35-8DF7-C967-157BD0DD7FD6}"/>
              </a:ext>
            </a:extLst>
          </p:cNvPr>
          <p:cNvPicPr>
            <a:picLocks noChangeAspect="1"/>
          </p:cNvPicPr>
          <p:nvPr/>
        </p:nvPicPr>
        <p:blipFill>
          <a:blip r:embed="rId3">
            <a:biLevel thresh="75000"/>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tretch>
            <a:fillRect/>
          </a:stretch>
        </p:blipFill>
        <p:spPr>
          <a:xfrm>
            <a:off x="839456" y="6093296"/>
            <a:ext cx="360000" cy="360000"/>
          </a:xfrm>
          <a:prstGeom prst="rect">
            <a:avLst/>
          </a:prstGeom>
        </p:spPr>
      </p:pic>
      <p:pic>
        <p:nvPicPr>
          <p:cNvPr id="9" name="Picture 8" descr="Icon&#10;&#10;Description automatically generated">
            <a:hlinkClick r:id="rId2"/>
            <a:extLst>
              <a:ext uri="{FF2B5EF4-FFF2-40B4-BE49-F238E27FC236}">
                <a16:creationId xmlns:a16="http://schemas.microsoft.com/office/drawing/2014/main" id="{C1BC6918-6C5B-C3AF-A51B-FB591F80BF0B}"/>
              </a:ext>
            </a:extLst>
          </p:cNvPr>
          <p:cNvPicPr>
            <a:picLocks noChangeAspect="1"/>
          </p:cNvPicPr>
          <p:nvPr/>
        </p:nvPicPr>
        <p:blipFill>
          <a:blip r:embed="rId5">
            <a:biLevel thresh="75000"/>
            <a:extLst>
              <a:ext uri="{BEBA8EAE-BF5A-486C-A8C5-ECC9F3942E4B}">
                <a14:imgProps xmlns:a14="http://schemas.microsoft.com/office/drawing/2010/main">
                  <a14:imgLayer r:embed="rId6">
                    <a14:imgEffect>
                      <a14:saturation sat="400000"/>
                    </a14:imgEffect>
                    <a14:imgEffect>
                      <a14:brightnessContrast bright="-40000" contrast="-40000"/>
                    </a14:imgEffect>
                  </a14:imgLayer>
                </a14:imgProps>
              </a:ext>
            </a:extLst>
          </a:blip>
          <a:stretch>
            <a:fillRect/>
          </a:stretch>
        </p:blipFill>
        <p:spPr>
          <a:xfrm>
            <a:off x="407988" y="6093296"/>
            <a:ext cx="360000" cy="360000"/>
          </a:xfrm>
          <a:prstGeom prst="rect">
            <a:avLst/>
          </a:prstGeom>
        </p:spPr>
      </p:pic>
      <p:sp>
        <p:nvSpPr>
          <p:cNvPr id="10" name="TextBox 9">
            <a:extLst>
              <a:ext uri="{FF2B5EF4-FFF2-40B4-BE49-F238E27FC236}">
                <a16:creationId xmlns:a16="http://schemas.microsoft.com/office/drawing/2014/main" id="{0C85E044-ACE3-4A12-B709-E06CC826CC30}"/>
              </a:ext>
            </a:extLst>
          </p:cNvPr>
          <p:cNvSpPr txBox="1"/>
          <p:nvPr/>
        </p:nvSpPr>
        <p:spPr>
          <a:xfrm>
            <a:off x="1703744" y="6093296"/>
            <a:ext cx="1871976" cy="360040"/>
          </a:xfrm>
          <a:prstGeom prst="rect">
            <a:avLst/>
          </a:prstGeom>
          <a:noFill/>
        </p:spPr>
        <p:txBody>
          <a:bodyPr wrap="square" lIns="0" tIns="0" rIns="0" bIns="0" rtlCol="0" anchor="ctr" anchorCtr="0">
            <a:noAutofit/>
          </a:bodyPr>
          <a:lstStyle/>
          <a:p>
            <a:pPr algn="l"/>
            <a:r>
              <a:rPr lang="en-US" sz="800" dirty="0">
                <a:solidFill>
                  <a:schemeClr val="tx1"/>
                </a:solidFill>
                <a:effectLst/>
              </a:rPr>
              <a:t>Content is available under</a:t>
            </a:r>
          </a:p>
          <a:p>
            <a:pPr algn="l"/>
            <a:r>
              <a:rPr lang="en-US" sz="800" dirty="0">
                <a:solidFill>
                  <a:schemeClr val="tx1"/>
                </a:solidFill>
                <a:effectLst/>
              </a:rPr>
              <a:t>CC BY-SA 4.0 unless otherwise stated</a:t>
            </a:r>
            <a:endParaRPr lang="en-GB" sz="800" dirty="0">
              <a:solidFill>
                <a:schemeClr val="tx1"/>
              </a:solidFill>
              <a:effectLst/>
            </a:endParaRPr>
          </a:p>
        </p:txBody>
      </p:sp>
      <p:pic>
        <p:nvPicPr>
          <p:cNvPr id="6" name="Picture 5" descr="Icon&#10;&#10;Description automatically generated">
            <a:hlinkClick r:id="rId2"/>
            <a:extLst>
              <a:ext uri="{FF2B5EF4-FFF2-40B4-BE49-F238E27FC236}">
                <a16:creationId xmlns:a16="http://schemas.microsoft.com/office/drawing/2014/main" id="{FC0491D6-8735-CD8F-1C61-5F39FCFAC6E9}"/>
              </a:ext>
            </a:extLst>
          </p:cNvPr>
          <p:cNvPicPr>
            <a:picLocks noChangeAspect="1"/>
          </p:cNvPicPr>
          <p:nvPr/>
        </p:nvPicPr>
        <p:blipFill>
          <a:blip r:embed="rId7">
            <a:biLevel thresh="75000"/>
            <a:extLst>
              <a:ext uri="{BEBA8EAE-BF5A-486C-A8C5-ECC9F3942E4B}">
                <a14:imgProps xmlns:a14="http://schemas.microsoft.com/office/drawing/2010/main">
                  <a14:imgLayer r:embed="rId8">
                    <a14:imgEffect>
                      <a14:brightnessContrast bright="-40000" contrast="-40000"/>
                    </a14:imgEffect>
                  </a14:imgLayer>
                </a14:imgProps>
              </a:ext>
            </a:extLst>
          </a:blip>
          <a:stretch>
            <a:fillRect/>
          </a:stretch>
        </p:blipFill>
        <p:spPr>
          <a:xfrm>
            <a:off x="1271464" y="6093296"/>
            <a:ext cx="360000" cy="360000"/>
          </a:xfrm>
          <a:prstGeom prst="rect">
            <a:avLst/>
          </a:prstGeom>
        </p:spPr>
      </p:pic>
    </p:spTree>
    <p:extLst>
      <p:ext uri="{BB962C8B-B14F-4D97-AF65-F5344CB8AC3E}">
        <p14:creationId xmlns:p14="http://schemas.microsoft.com/office/powerpoint/2010/main" val="2863089145"/>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Slide Picture Red">
    <p:bg>
      <p:bgPr>
        <a:solidFill>
          <a:schemeClr val="accent2"/>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Lst>
          </p:cNvPr>
          <p:cNvSpPr>
            <a:spLocks noGrp="1"/>
          </p:cNvSpPr>
          <p:nvPr>
            <p:ph type="pic" sz="quarter" idx="13" hasCustomPrompt="1"/>
          </p:nvPr>
        </p:nvSpPr>
        <p:spPr>
          <a:xfrm>
            <a:off x="1" y="3429000"/>
            <a:ext cx="6096000" cy="3429000"/>
          </a:xfrm>
          <a:solidFill>
            <a:schemeClr val="bg2"/>
          </a:solidFill>
        </p:spPr>
        <p:txBody>
          <a:bodyPr vert="horz" lIns="0" tIns="0" rIns="0" bIns="0" rtlCol="0" anchor="t" anchorCtr="0">
            <a:noAutofit/>
          </a:bodyPr>
          <a:lstStyle>
            <a:lvl1pPr>
              <a:spcBef>
                <a:spcPts val="0"/>
              </a:spcBef>
              <a:defRPr lang="en-US" sz="1200" dirty="0"/>
            </a:lvl1pPr>
          </a:lstStyle>
          <a:p>
            <a:pPr marR="0" lvl="0" fontAlgn="auto">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Aft>
                <a:spcPts val="0"/>
              </a:spcAft>
              <a:buClrTx/>
              <a:buSzTx/>
              <a:tabLst/>
            </a:pPr>
            <a:endParaRPr lang="en-US" dirty="0"/>
          </a:p>
        </p:txBody>
      </p:sp>
      <p:sp>
        <p:nvSpPr>
          <p:cNvPr id="8" name="Rectangle 7">
            <a:extLst>
              <a:ext uri="{FF2B5EF4-FFF2-40B4-BE49-F238E27FC236}">
                <a16:creationId xmlns:a16="http://schemas.microsoft.com/office/drawing/2014/main" id="{D777C7DB-D21C-CF04-BEAE-6225DF214D55}"/>
              </a:ext>
            </a:extLst>
          </p:cNvPr>
          <p:cNvSpPr/>
          <p:nvPr/>
        </p:nvSpPr>
        <p:spPr>
          <a:xfrm>
            <a:off x="0" y="0"/>
            <a:ext cx="60960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a:solidFill>
                <a:schemeClr val="tx1"/>
              </a:solidFill>
              <a:latin typeface="+mj-lt"/>
            </a:endParaRPr>
          </a:p>
        </p:txBody>
      </p:sp>
      <p:sp>
        <p:nvSpPr>
          <p:cNvPr id="2" name="Title 1">
            <a:extLst>
              <a:ext uri="{FF2B5EF4-FFF2-40B4-BE49-F238E27FC236}">
                <a16:creationId xmlns:a16="http://schemas.microsoft.com/office/drawing/2014/main" id="{387275C4-164C-69B1-48F1-6ABBCFDD4649}"/>
              </a:ext>
            </a:extLst>
          </p:cNvPr>
          <p:cNvSpPr>
            <a:spLocks noGrp="1"/>
          </p:cNvSpPr>
          <p:nvPr>
            <p:ph type="ctrTitle" hasCustomPrompt="1"/>
          </p:nvPr>
        </p:nvSpPr>
        <p:spPr>
          <a:xfrm>
            <a:off x="6600676" y="1495871"/>
            <a:ext cx="5183337" cy="492443"/>
          </a:xfrm>
        </p:spPr>
        <p:txBody>
          <a:bodyPr wrap="square" anchor="b" anchorCtr="0">
            <a:spAutoFit/>
          </a:bodyPr>
          <a:lstStyle>
            <a:lvl1pPr algn="l">
              <a:lnSpc>
                <a:spcPct val="100000"/>
              </a:lnSpc>
              <a:defRPr sz="3200">
                <a:latin typeface="+mj-lt"/>
              </a:defRPr>
            </a:lvl1pPr>
          </a:lstStyle>
          <a:p>
            <a:r>
              <a:rPr lang="en-US" dirty="0"/>
              <a:t>Headline</a:t>
            </a:r>
            <a:endParaRPr lang="fi-FI" dirty="0"/>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6600676" y="1988313"/>
            <a:ext cx="5183337" cy="984885"/>
          </a:xfrm>
        </p:spPr>
        <p:txBody>
          <a:bodyPr wrap="square">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dirty="0"/>
          </a:p>
        </p:txBody>
      </p:sp>
      <p:sp>
        <p:nvSpPr>
          <p:cNvPr id="11" name="Freeform 5">
            <a:extLst>
              <a:ext uri="{FF2B5EF4-FFF2-40B4-BE49-F238E27FC236}">
                <a16:creationId xmlns:a16="http://schemas.microsoft.com/office/drawing/2014/main" id="{B048024D-E928-1A47-E81D-E73CEDEC703F}"/>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Lst>
          </p:cNvPr>
          <p:cNvCxnSpPr>
            <a:cxnSpLocks/>
          </p:cNvCxnSpPr>
          <p:nvPr/>
        </p:nvCxnSpPr>
        <p:spPr>
          <a:xfrm>
            <a:off x="6600056" y="1233937"/>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43A70D3C-0CC8-FE4E-F52B-53CE8B81A6CF}"/>
              </a:ext>
            </a:extLst>
          </p:cNvPr>
          <p:cNvSpPr>
            <a:spLocks noGrp="1"/>
          </p:cNvSpPr>
          <p:nvPr>
            <p:ph type="dt" sz="half" idx="14"/>
          </p:nvPr>
        </p:nvSpPr>
        <p:spPr/>
        <p:txBody>
          <a:bodyPr/>
          <a:lstStyle/>
          <a:p>
            <a:fld id="{1F57A8D1-3024-4CCC-B02B-A596260BDB54}" type="datetime1">
              <a:rPr lang="fi-FI" smtClean="0"/>
              <a:t>30.4.2024</a:t>
            </a:fld>
            <a:endParaRPr lang="fi-FI" dirty="0"/>
          </a:p>
        </p:txBody>
      </p:sp>
      <p:sp>
        <p:nvSpPr>
          <p:cNvPr id="5" name="Footer Placeholder 4">
            <a:extLst>
              <a:ext uri="{FF2B5EF4-FFF2-40B4-BE49-F238E27FC236}">
                <a16:creationId xmlns:a16="http://schemas.microsoft.com/office/drawing/2014/main" id="{6435823F-DD19-8F3B-CB31-DC7AB7F7DD25}"/>
              </a:ext>
            </a:extLst>
          </p:cNvPr>
          <p:cNvSpPr>
            <a:spLocks noGrp="1"/>
          </p:cNvSpPr>
          <p:nvPr>
            <p:ph type="ftr" sz="quarter" idx="15"/>
          </p:nvPr>
        </p:nvSpPr>
        <p:spPr/>
        <p:txBody>
          <a:bodyPr/>
          <a:lstStyle/>
          <a:p>
            <a:r>
              <a:rPr lang="fi-FI"/>
              <a:t>Presenter Name</a:t>
            </a:r>
            <a:endParaRPr lang="fi-FI" dirty="0"/>
          </a:p>
        </p:txBody>
      </p:sp>
      <p:sp>
        <p:nvSpPr>
          <p:cNvPr id="6" name="Slide Number Placeholder 5">
            <a:extLst>
              <a:ext uri="{FF2B5EF4-FFF2-40B4-BE49-F238E27FC236}">
                <a16:creationId xmlns:a16="http://schemas.microsoft.com/office/drawing/2014/main" id="{97CA50C0-8868-D9E3-6151-7FEB6CA03A3F}"/>
              </a:ext>
            </a:extLst>
          </p:cNvPr>
          <p:cNvSpPr>
            <a:spLocks noGrp="1"/>
          </p:cNvSpPr>
          <p:nvPr>
            <p:ph type="sldNum" sz="quarter" idx="16"/>
          </p:nvPr>
        </p:nvSpPr>
        <p:spPr/>
        <p:txBody>
          <a:bodyPr/>
          <a:lstStyle/>
          <a:p>
            <a:fld id="{D701140D-C14F-41CA-99FC-0EF83E8DA40A}" type="slidenum">
              <a:rPr lang="fi-FI" smtClean="0"/>
              <a:pPr/>
              <a:t>‹#›</a:t>
            </a:fld>
            <a:endParaRPr lang="fi-FI" dirty="0"/>
          </a:p>
        </p:txBody>
      </p:sp>
    </p:spTree>
    <p:extLst>
      <p:ext uri="{BB962C8B-B14F-4D97-AF65-F5344CB8AC3E}">
        <p14:creationId xmlns:p14="http://schemas.microsoft.com/office/powerpoint/2010/main" val="3957618104"/>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theme" Target="../theme/theme2.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41.xml"/><Relationship Id="rId7" Type="http://schemas.openxmlformats.org/officeDocument/2006/relationships/image" Target="../media/image1.png"/><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theme" Target="../theme/theme3.xml"/><Relationship Id="rId5" Type="http://schemas.openxmlformats.org/officeDocument/2006/relationships/slideLayout" Target="../slideLayouts/slideLayout43.xml"/><Relationship Id="rId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image" Target="../media/image1.png"/><Relationship Id="rId2" Type="http://schemas.openxmlformats.org/officeDocument/2006/relationships/slideLayout" Target="../slideLayouts/slideLayout45.xml"/><Relationship Id="rId16" Type="http://schemas.openxmlformats.org/officeDocument/2006/relationships/theme" Target="../theme/theme4.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image" Target="../media/image1.png"/><Relationship Id="rId5" Type="http://schemas.openxmlformats.org/officeDocument/2006/relationships/slideLayout" Target="../slideLayouts/slideLayout63.xml"/><Relationship Id="rId10" Type="http://schemas.openxmlformats.org/officeDocument/2006/relationships/theme" Target="../theme/theme5.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70.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image" Target="../media/image1.png"/><Relationship Id="rId5" Type="http://schemas.openxmlformats.org/officeDocument/2006/relationships/theme" Target="../theme/theme6.xml"/><Relationship Id="rId4"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C65E8D-F825-584D-D6FB-F8C43CA5290B}"/>
              </a:ext>
            </a:extLst>
          </p:cNvPr>
          <p:cNvSpPr>
            <a:spLocks noGrp="1"/>
          </p:cNvSpPr>
          <p:nvPr>
            <p:ph type="title"/>
          </p:nvPr>
        </p:nvSpPr>
        <p:spPr>
          <a:xfrm>
            <a:off x="407987" y="404813"/>
            <a:ext cx="11376026" cy="1079971"/>
          </a:xfrm>
          <a:prstGeom prst="rect">
            <a:avLst/>
          </a:prstGeom>
        </p:spPr>
        <p:txBody>
          <a:bodyPr vert="horz" lIns="0" tIns="0" rIns="0" bIns="0" rtlCol="0" anchor="t" anchorCtr="0">
            <a:noAutofit/>
          </a:bodyPr>
          <a:lstStyle/>
          <a:p>
            <a:r>
              <a:rPr lang="en-GB"/>
              <a:t>Click to edit Master title style</a:t>
            </a:r>
            <a:endParaRPr lang="fi-FI" dirty="0"/>
          </a:p>
        </p:txBody>
      </p:sp>
      <p:sp>
        <p:nvSpPr>
          <p:cNvPr id="3" name="Text Placeholder 2">
            <a:extLst>
              <a:ext uri="{FF2B5EF4-FFF2-40B4-BE49-F238E27FC236}">
                <a16:creationId xmlns:a16="http://schemas.microsoft.com/office/drawing/2014/main" id="{E0D11FC7-EFA2-69A1-189F-7A86286A46CC}"/>
              </a:ext>
            </a:extLst>
          </p:cNvPr>
          <p:cNvSpPr>
            <a:spLocks noGrp="1"/>
          </p:cNvSpPr>
          <p:nvPr>
            <p:ph type="body" idx="1"/>
          </p:nvPr>
        </p:nvSpPr>
        <p:spPr>
          <a:xfrm>
            <a:off x="407988" y="1844675"/>
            <a:ext cx="11376025" cy="4032250"/>
          </a:xfrm>
          <a:prstGeom prst="rect">
            <a:avLst/>
          </a:prstGeom>
        </p:spPr>
        <p:txBody>
          <a:bodyPr vert="horz" lIns="0" tIns="0" rIns="0" bIns="0" rtlCol="0" anchor="t" anchorCtr="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dirty="0"/>
          </a:p>
        </p:txBody>
      </p:sp>
      <p:sp>
        <p:nvSpPr>
          <p:cNvPr id="4" name="Date Placeholder 3">
            <a:extLst>
              <a:ext uri="{FF2B5EF4-FFF2-40B4-BE49-F238E27FC236}">
                <a16:creationId xmlns:a16="http://schemas.microsoft.com/office/drawing/2014/main" id="{743F7BF6-AD90-C909-77AF-27B553EAE67B}"/>
              </a:ext>
            </a:extLst>
          </p:cNvPr>
          <p:cNvSpPr>
            <a:spLocks noGrp="1"/>
          </p:cNvSpPr>
          <p:nvPr>
            <p:ph type="dt" sz="half" idx="2"/>
          </p:nvPr>
        </p:nvSpPr>
        <p:spPr>
          <a:xfrm>
            <a:off x="10200456" y="6309320"/>
            <a:ext cx="1152128" cy="143868"/>
          </a:xfrm>
          <a:prstGeom prst="rect">
            <a:avLst/>
          </a:prstGeom>
        </p:spPr>
        <p:txBody>
          <a:bodyPr vert="horz" lIns="0" tIns="0" rIns="0" bIns="0" rtlCol="0" anchor="ctr" anchorCtr="0">
            <a:noAutofit/>
          </a:bodyPr>
          <a:lstStyle>
            <a:lvl1pPr algn="r">
              <a:defRPr sz="800">
                <a:solidFill>
                  <a:schemeClr val="tx1"/>
                </a:solidFill>
                <a:latin typeface="+mj-lt"/>
              </a:defRPr>
            </a:lvl1pPr>
          </a:lstStyle>
          <a:p>
            <a:fld id="{F88ACE25-8CC0-47FA-B38B-83BD3BBFB23F}" type="datetime1">
              <a:rPr lang="fi-FI" smtClean="0"/>
              <a:t>30.4.2024</a:t>
            </a:fld>
            <a:endParaRPr lang="fi-FI" dirty="0"/>
          </a:p>
        </p:txBody>
      </p:sp>
      <p:sp>
        <p:nvSpPr>
          <p:cNvPr id="5" name="Footer Placeholder 4">
            <a:extLst>
              <a:ext uri="{FF2B5EF4-FFF2-40B4-BE49-F238E27FC236}">
                <a16:creationId xmlns:a16="http://schemas.microsoft.com/office/drawing/2014/main" id="{0F3C740A-22EB-F160-0AF7-8861ADCEA482}"/>
              </a:ext>
            </a:extLst>
          </p:cNvPr>
          <p:cNvSpPr>
            <a:spLocks noGrp="1"/>
          </p:cNvSpPr>
          <p:nvPr>
            <p:ph type="ftr" sz="quarter" idx="3"/>
          </p:nvPr>
        </p:nvSpPr>
        <p:spPr>
          <a:xfrm>
            <a:off x="1271464" y="6309320"/>
            <a:ext cx="8928992" cy="143869"/>
          </a:xfrm>
          <a:prstGeom prst="rect">
            <a:avLst/>
          </a:prstGeom>
        </p:spPr>
        <p:txBody>
          <a:bodyPr vert="horz" lIns="0" tIns="0" rIns="0" bIns="0" rtlCol="0" anchor="ctr" anchorCtr="0">
            <a:noAutofit/>
          </a:bodyPr>
          <a:lstStyle>
            <a:lvl1pPr algn="r">
              <a:defRPr sz="800">
                <a:solidFill>
                  <a:schemeClr val="tx1"/>
                </a:solidFill>
                <a:latin typeface="+mj-lt"/>
              </a:defRPr>
            </a:lvl1pPr>
          </a:lstStyle>
          <a:p>
            <a:r>
              <a:rPr lang="fi-FI"/>
              <a:t>Presenter Name</a:t>
            </a:r>
            <a:endParaRPr lang="fi-FI" dirty="0"/>
          </a:p>
        </p:txBody>
      </p:sp>
      <p:sp>
        <p:nvSpPr>
          <p:cNvPr id="6" name="Slide Number Placeholder 5">
            <a:extLst>
              <a:ext uri="{FF2B5EF4-FFF2-40B4-BE49-F238E27FC236}">
                <a16:creationId xmlns:a16="http://schemas.microsoft.com/office/drawing/2014/main" id="{AFE010D8-B221-F972-68C1-3E01629A88DB}"/>
              </a:ext>
            </a:extLst>
          </p:cNvPr>
          <p:cNvSpPr>
            <a:spLocks noGrp="1"/>
          </p:cNvSpPr>
          <p:nvPr>
            <p:ph type="sldNum" sz="quarter" idx="4"/>
          </p:nvPr>
        </p:nvSpPr>
        <p:spPr>
          <a:xfrm>
            <a:off x="11352584" y="6309320"/>
            <a:ext cx="431428" cy="143869"/>
          </a:xfrm>
          <a:prstGeom prst="rect">
            <a:avLst/>
          </a:prstGeom>
        </p:spPr>
        <p:txBody>
          <a:bodyPr vert="horz" lIns="0" tIns="0" rIns="0" bIns="0" rtlCol="0" anchor="ctr" anchorCtr="0">
            <a:noAutofit/>
          </a:bodyPr>
          <a:lstStyle>
            <a:lvl1pPr algn="r">
              <a:defRPr sz="800" b="1">
                <a:solidFill>
                  <a:schemeClr val="tx1"/>
                </a:solidFill>
                <a:latin typeface="+mj-lt"/>
              </a:defRPr>
            </a:lvl1pPr>
          </a:lstStyle>
          <a:p>
            <a:fld id="{D701140D-C14F-41CA-99FC-0EF83E8DA40A}" type="slidenum">
              <a:rPr lang="fi-FI" smtClean="0"/>
              <a:pPr/>
              <a:t>‹#›</a:t>
            </a:fld>
            <a:endParaRPr lang="fi-FI" dirty="0"/>
          </a:p>
        </p:txBody>
      </p:sp>
      <p:sp>
        <p:nvSpPr>
          <p:cNvPr id="13" name="Freeform 5">
            <a:extLst>
              <a:ext uri="{FF2B5EF4-FFF2-40B4-BE49-F238E27FC236}">
                <a16:creationId xmlns:a16="http://schemas.microsoft.com/office/drawing/2014/main" id="{5C5E2C33-AA03-78AB-8665-63E23F2C35E4}"/>
              </a:ext>
            </a:extLst>
          </p:cNvPr>
          <p:cNvSpPr>
            <a:spLocks noChangeAspect="1" noEditPoints="1"/>
          </p:cNvSpPr>
          <p:nvPr/>
        </p:nvSpPr>
        <p:spPr bwMode="auto">
          <a:xfrm>
            <a:off x="407988" y="6165304"/>
            <a:ext cx="385958" cy="288000"/>
          </a:xfrm>
          <a:custGeom>
            <a:avLst/>
            <a:gdLst>
              <a:gd name="T0" fmla="*/ 1576 w 1576"/>
              <a:gd name="T1" fmla="*/ 408 h 1176"/>
              <a:gd name="T2" fmla="*/ 1507 w 1576"/>
              <a:gd name="T3" fmla="*/ 815 h 1176"/>
              <a:gd name="T4" fmla="*/ 1350 w 1576"/>
              <a:gd name="T5" fmla="*/ 815 h 1176"/>
              <a:gd name="T6" fmla="*/ 1293 w 1576"/>
              <a:gd name="T7" fmla="*/ 408 h 1176"/>
              <a:gd name="T8" fmla="*/ 1293 w 1576"/>
              <a:gd name="T9" fmla="*/ 0 h 1176"/>
              <a:gd name="T10" fmla="*/ 1576 w 1576"/>
              <a:gd name="T11" fmla="*/ 0 h 1176"/>
              <a:gd name="T12" fmla="*/ 1576 w 1576"/>
              <a:gd name="T13" fmla="*/ 408 h 1176"/>
              <a:gd name="T14" fmla="*/ 740 w 1576"/>
              <a:gd name="T15" fmla="*/ 733 h 1176"/>
              <a:gd name="T16" fmla="*/ 595 w 1576"/>
              <a:gd name="T17" fmla="*/ 315 h 1176"/>
              <a:gd name="T18" fmla="*/ 450 w 1576"/>
              <a:gd name="T19" fmla="*/ 733 h 1176"/>
              <a:gd name="T20" fmla="*/ 740 w 1576"/>
              <a:gd name="T21" fmla="*/ 733 h 1176"/>
              <a:gd name="T22" fmla="*/ 1190 w 1576"/>
              <a:gd name="T23" fmla="*/ 1176 h 1176"/>
              <a:gd name="T24" fmla="*/ 893 w 1576"/>
              <a:gd name="T25" fmla="*/ 1176 h 1176"/>
              <a:gd name="T26" fmla="*/ 822 w 1576"/>
              <a:gd name="T27" fmla="*/ 968 h 1176"/>
              <a:gd name="T28" fmla="*/ 368 w 1576"/>
              <a:gd name="T29" fmla="*/ 968 h 1176"/>
              <a:gd name="T30" fmla="*/ 296 w 1576"/>
              <a:gd name="T31" fmla="*/ 1176 h 1176"/>
              <a:gd name="T32" fmla="*/ 0 w 1576"/>
              <a:gd name="T33" fmla="*/ 1176 h 1176"/>
              <a:gd name="T34" fmla="*/ 209 w 1576"/>
              <a:gd name="T35" fmla="*/ 588 h 1176"/>
              <a:gd name="T36" fmla="*/ 418 w 1576"/>
              <a:gd name="T37" fmla="*/ 0 h 1176"/>
              <a:gd name="T38" fmla="*/ 773 w 1576"/>
              <a:gd name="T39" fmla="*/ 0 h 1176"/>
              <a:gd name="T40" fmla="*/ 981 w 1576"/>
              <a:gd name="T41" fmla="*/ 588 h 1176"/>
              <a:gd name="T42" fmla="*/ 1190 w 1576"/>
              <a:gd name="T43" fmla="*/ 1176 h 1176"/>
              <a:gd name="T44" fmla="*/ 1301 w 1576"/>
              <a:gd name="T45" fmla="*/ 1176 h 1176"/>
              <a:gd name="T46" fmla="*/ 1301 w 1576"/>
              <a:gd name="T47" fmla="*/ 910 h 1176"/>
              <a:gd name="T48" fmla="*/ 1568 w 1576"/>
              <a:gd name="T49" fmla="*/ 910 h 1176"/>
              <a:gd name="T50" fmla="*/ 1568 w 1576"/>
              <a:gd name="T51" fmla="*/ 1176 h 1176"/>
              <a:gd name="T52" fmla="*/ 1301 w 1576"/>
              <a:gd name="T53" fmla="*/ 1176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76" h="1176">
                <a:moveTo>
                  <a:pt x="1576" y="408"/>
                </a:moveTo>
                <a:lnTo>
                  <a:pt x="1507" y="815"/>
                </a:lnTo>
                <a:lnTo>
                  <a:pt x="1350" y="815"/>
                </a:lnTo>
                <a:lnTo>
                  <a:pt x="1293" y="408"/>
                </a:lnTo>
                <a:lnTo>
                  <a:pt x="1293" y="0"/>
                </a:lnTo>
                <a:lnTo>
                  <a:pt x="1576" y="0"/>
                </a:lnTo>
                <a:lnTo>
                  <a:pt x="1576" y="408"/>
                </a:lnTo>
                <a:close/>
                <a:moveTo>
                  <a:pt x="740" y="733"/>
                </a:moveTo>
                <a:lnTo>
                  <a:pt x="595" y="315"/>
                </a:lnTo>
                <a:lnTo>
                  <a:pt x="450" y="733"/>
                </a:lnTo>
                <a:lnTo>
                  <a:pt x="740" y="733"/>
                </a:lnTo>
                <a:close/>
                <a:moveTo>
                  <a:pt x="1190" y="1176"/>
                </a:moveTo>
                <a:lnTo>
                  <a:pt x="893" y="1176"/>
                </a:lnTo>
                <a:lnTo>
                  <a:pt x="822" y="968"/>
                </a:lnTo>
                <a:lnTo>
                  <a:pt x="368" y="968"/>
                </a:lnTo>
                <a:lnTo>
                  <a:pt x="296" y="1176"/>
                </a:lnTo>
                <a:lnTo>
                  <a:pt x="0" y="1176"/>
                </a:lnTo>
                <a:lnTo>
                  <a:pt x="209" y="588"/>
                </a:lnTo>
                <a:lnTo>
                  <a:pt x="418" y="0"/>
                </a:lnTo>
                <a:lnTo>
                  <a:pt x="773" y="0"/>
                </a:lnTo>
                <a:lnTo>
                  <a:pt x="981" y="588"/>
                </a:lnTo>
                <a:lnTo>
                  <a:pt x="1190" y="1176"/>
                </a:lnTo>
                <a:close/>
                <a:moveTo>
                  <a:pt x="1301" y="1176"/>
                </a:moveTo>
                <a:lnTo>
                  <a:pt x="1301" y="910"/>
                </a:lnTo>
                <a:lnTo>
                  <a:pt x="1568" y="910"/>
                </a:lnTo>
                <a:lnTo>
                  <a:pt x="1568" y="1176"/>
                </a:lnTo>
                <a:lnTo>
                  <a:pt x="1301" y="11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c)" hidden="1">
            <a:extLst>
              <a:ext uri="{FF2B5EF4-FFF2-40B4-BE49-F238E27FC236}">
                <a16:creationId xmlns:a16="http://schemas.microsoft.com/office/drawing/2014/main" id="{8C5E7599-C4F7-9F42-0FC3-001CFA949BE0}"/>
              </a:ext>
            </a:extLst>
          </p:cNvPr>
          <p:cNvSpPr txBox="1">
            <a:spLocks noGrp="1" noRot="1" noMove="1" noResize="1" noEditPoints="1" noAdjustHandles="1" noChangeArrowheads="1" noChangeShapeType="1"/>
          </p:cNvSpPr>
          <p:nvPr/>
        </p:nvSpPr>
        <p:spPr>
          <a:xfrm>
            <a:off x="11992930" y="6891795"/>
            <a:ext cx="192360" cy="30778"/>
          </a:xfrm>
          <a:prstGeom prst="rect">
            <a:avLst/>
          </a:prstGeom>
          <a:noFill/>
        </p:spPr>
        <p:txBody>
          <a:bodyPr wrap="none" lIns="0" tIns="0" rIns="0" bIns="0" rtlCol="0">
            <a:spAutoFit/>
          </a:bodyPr>
          <a:lstStyle/>
          <a:p>
            <a:pPr algn="r"/>
            <a:r>
              <a:rPr lang="fi-FI" sz="200" noProof="1">
                <a:solidFill>
                  <a:schemeClr val="bg1"/>
                </a:solidFill>
                <a:latin typeface="+mn-lt"/>
              </a:rPr>
              <a:t>©grow. for</a:t>
            </a:r>
            <a:r>
              <a:rPr lang="fi-FI" sz="200" baseline="0" noProof="1">
                <a:solidFill>
                  <a:schemeClr val="bg1"/>
                </a:solidFill>
                <a:latin typeface="+mn-lt"/>
              </a:rPr>
              <a:t> aalto</a:t>
            </a:r>
            <a:endParaRPr lang="fi-FI" sz="200" noProof="1">
              <a:solidFill>
                <a:schemeClr val="bg1"/>
              </a:solidFill>
              <a:latin typeface="+mn-lt"/>
            </a:endParaRPr>
          </a:p>
        </p:txBody>
      </p:sp>
      <p:pic>
        <p:nvPicPr>
          <p:cNvPr id="15" name="(logo)" descr="Z:\GRW (grow)\logot\copyright_grow.png" hidden="1">
            <a:extLst>
              <a:ext uri="{FF2B5EF4-FFF2-40B4-BE49-F238E27FC236}">
                <a16:creationId xmlns:a16="http://schemas.microsoft.com/office/drawing/2014/main" id="{2253F43D-7AF1-7EB4-2D74-17D11A66FF4A}"/>
              </a:ext>
            </a:extLst>
          </p:cNvPr>
          <p:cNvPicPr>
            <a:picLocks noGrp="1" noRot="1" noChangeAspect="1" noMove="1" noResize="1" noEditPoints="1" noAdjustHandles="1" noChangeArrowheads="1" noChangeShapeType="1" noCrop="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2129922"/>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4068" r:id="rId7"/>
    <p:sldLayoutId id="2147484069" r:id="rId8"/>
    <p:sldLayoutId id="2147483898" r:id="rId9"/>
    <p:sldLayoutId id="2147483899" r:id="rId10"/>
    <p:sldLayoutId id="2147483900" r:id="rId11"/>
    <p:sldLayoutId id="2147483901" r:id="rId12"/>
    <p:sldLayoutId id="2147483902" r:id="rId13"/>
    <p:sldLayoutId id="2147483903" r:id="rId14"/>
    <p:sldLayoutId id="2147483904" r:id="rId15"/>
    <p:sldLayoutId id="2147483905" r:id="rId16"/>
    <p:sldLayoutId id="2147483906" r:id="rId17"/>
    <p:sldLayoutId id="2147483907" r:id="rId18"/>
  </p:sldLayoutIdLst>
  <p:hf hdr="0"/>
  <p:txStyles>
    <p:titleStyle>
      <a:lvl1pPr algn="l" defTabSz="914400" rtl="0" eaLnBrk="1" latinLnBrk="0" hangingPunct="1">
        <a:lnSpc>
          <a:spcPct val="90000"/>
        </a:lnSpc>
        <a:spcBef>
          <a:spcPct val="0"/>
        </a:spcBef>
        <a:buNone/>
        <a:defRPr sz="3000" b="1" kern="1200" spc="-50" baseline="0">
          <a:solidFill>
            <a:schemeClr val="tx1"/>
          </a:solidFill>
          <a:latin typeface="+mj-lt"/>
          <a:ea typeface="+mj-ea"/>
          <a:cs typeface="+mj-cs"/>
        </a:defRPr>
      </a:lvl1pPr>
    </p:titleStyle>
    <p:bodyStyle>
      <a:lvl1pPr marL="0" indent="0" algn="l" defTabSz="914400" rtl="0" eaLnBrk="1" latinLnBrk="0" hangingPunct="1">
        <a:lnSpc>
          <a:spcPct val="100000"/>
        </a:lnSpc>
        <a:spcBef>
          <a:spcPts val="800"/>
        </a:spcBef>
        <a:buFontTx/>
        <a:buNone/>
        <a:defRPr sz="2000" kern="1200">
          <a:solidFill>
            <a:schemeClr val="tx1"/>
          </a:solidFill>
          <a:latin typeface="+mn-lt"/>
          <a:ea typeface="+mn-ea"/>
          <a:cs typeface="+mn-cs"/>
        </a:defRPr>
      </a:lvl1pPr>
      <a:lvl2pPr marL="266700" indent="-266700" algn="l" defTabSz="914400" rtl="0" eaLnBrk="1" latinLnBrk="0" hangingPunct="1">
        <a:lnSpc>
          <a:spcPct val="100000"/>
        </a:lnSpc>
        <a:spcBef>
          <a:spcPts val="800"/>
        </a:spcBef>
        <a:buFont typeface="Arial" panose="020B0604020202020204" pitchFamily="34" charset="0"/>
        <a:buChar char="•"/>
        <a:defRPr sz="2000" kern="1200">
          <a:solidFill>
            <a:schemeClr val="tx1"/>
          </a:solidFill>
          <a:latin typeface="+mn-lt"/>
          <a:ea typeface="+mn-ea"/>
          <a:cs typeface="+mn-cs"/>
        </a:defRPr>
      </a:lvl2pPr>
      <a:lvl3pPr marL="542925" indent="-276225"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809625"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4pPr>
      <a:lvl5pPr marL="1076325"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5pPr>
      <a:lvl6pPr marL="1343025"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6pPr>
      <a:lvl7pPr marL="1619250" indent="-276225"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7pPr>
      <a:lvl8pPr marL="1885950"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8pPr>
      <a:lvl9pPr marL="2152650"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p15:clr>
            <a:srgbClr val="F26B43"/>
          </p15:clr>
        </p15:guide>
        <p15:guide id="3" pos="257">
          <p15:clr>
            <a:srgbClr val="F26B43"/>
          </p15:clr>
        </p15:guide>
        <p15:guide id="4" pos="7423">
          <p15:clr>
            <a:srgbClr val="F26B43"/>
          </p15:clr>
        </p15:guide>
        <p15:guide id="5" orient="horz" pos="3702">
          <p15:clr>
            <a:srgbClr val="F26B43"/>
          </p15:clr>
        </p15:guide>
        <p15:guide id="6" orient="horz" pos="255">
          <p15:clr>
            <a:srgbClr val="F26B43"/>
          </p15:clr>
        </p15:guide>
        <p15:guide id="7" orient="horz" pos="1389">
          <p15:clr>
            <a:srgbClr val="F26B43"/>
          </p15:clr>
        </p15:guide>
        <p15:guide id="9" orient="horz" pos="1162">
          <p15:clr>
            <a:srgbClr val="F26B43"/>
          </p15:clr>
        </p15:guide>
        <p15:guide id="10" pos="665">
          <p15:clr>
            <a:srgbClr val="F26B43"/>
          </p15:clr>
        </p15:guide>
        <p15:guide id="11" pos="7015">
          <p15:clr>
            <a:srgbClr val="F26B43"/>
          </p15:clr>
        </p15:guide>
        <p15:guide id="13"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C65E8D-F825-584D-D6FB-F8C43CA5290B}"/>
              </a:ext>
            </a:extLst>
          </p:cNvPr>
          <p:cNvSpPr>
            <a:spLocks noGrp="1"/>
          </p:cNvSpPr>
          <p:nvPr>
            <p:ph type="title"/>
          </p:nvPr>
        </p:nvSpPr>
        <p:spPr>
          <a:xfrm>
            <a:off x="407987" y="404813"/>
            <a:ext cx="11376026" cy="1079971"/>
          </a:xfrm>
          <a:prstGeom prst="rect">
            <a:avLst/>
          </a:prstGeom>
        </p:spPr>
        <p:txBody>
          <a:bodyPr vert="horz" lIns="0" tIns="0" rIns="0" bIns="0" rtlCol="0" anchor="t" anchorCtr="0">
            <a:noAutofit/>
          </a:bodyPr>
          <a:lstStyle/>
          <a:p>
            <a:r>
              <a:rPr lang="en-US" dirty="0"/>
              <a:t>Click to edit Master title style</a:t>
            </a:r>
            <a:endParaRPr lang="fi-FI" dirty="0"/>
          </a:p>
        </p:txBody>
      </p:sp>
      <p:sp>
        <p:nvSpPr>
          <p:cNvPr id="3" name="Text Placeholder 2">
            <a:extLst>
              <a:ext uri="{FF2B5EF4-FFF2-40B4-BE49-F238E27FC236}">
                <a16:creationId xmlns:a16="http://schemas.microsoft.com/office/drawing/2014/main" id="{E0D11FC7-EFA2-69A1-189F-7A86286A46CC}"/>
              </a:ext>
            </a:extLst>
          </p:cNvPr>
          <p:cNvSpPr>
            <a:spLocks noGrp="1"/>
          </p:cNvSpPr>
          <p:nvPr>
            <p:ph type="body" idx="1"/>
          </p:nvPr>
        </p:nvSpPr>
        <p:spPr>
          <a:xfrm>
            <a:off x="407988" y="1844675"/>
            <a:ext cx="11376025" cy="403225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fi-FI" dirty="0"/>
          </a:p>
        </p:txBody>
      </p:sp>
      <p:sp>
        <p:nvSpPr>
          <p:cNvPr id="4" name="Date Placeholder 3">
            <a:extLst>
              <a:ext uri="{FF2B5EF4-FFF2-40B4-BE49-F238E27FC236}">
                <a16:creationId xmlns:a16="http://schemas.microsoft.com/office/drawing/2014/main" id="{743F7BF6-AD90-C909-77AF-27B553EAE67B}"/>
              </a:ext>
            </a:extLst>
          </p:cNvPr>
          <p:cNvSpPr>
            <a:spLocks noGrp="1"/>
          </p:cNvSpPr>
          <p:nvPr>
            <p:ph type="dt" sz="half" idx="2"/>
          </p:nvPr>
        </p:nvSpPr>
        <p:spPr>
          <a:xfrm>
            <a:off x="10200456" y="6309320"/>
            <a:ext cx="1152128" cy="143868"/>
          </a:xfrm>
          <a:prstGeom prst="rect">
            <a:avLst/>
          </a:prstGeom>
        </p:spPr>
        <p:txBody>
          <a:bodyPr vert="horz" lIns="0" tIns="0" rIns="0" bIns="0" rtlCol="0" anchor="ctr" anchorCtr="0">
            <a:noAutofit/>
          </a:bodyPr>
          <a:lstStyle>
            <a:lvl1pPr algn="r">
              <a:defRPr sz="800">
                <a:solidFill>
                  <a:schemeClr val="tx1"/>
                </a:solidFill>
                <a:latin typeface="+mj-lt"/>
              </a:defRPr>
            </a:lvl1pPr>
          </a:lstStyle>
          <a:p>
            <a:fld id="{77610C63-FE48-4BD4-9F9F-EF32A1826A61}" type="datetime1">
              <a:rPr lang="fi-FI" smtClean="0"/>
              <a:t>30.4.2024</a:t>
            </a:fld>
            <a:endParaRPr lang="fi-FI" dirty="0"/>
          </a:p>
        </p:txBody>
      </p:sp>
      <p:sp>
        <p:nvSpPr>
          <p:cNvPr id="5" name="Footer Placeholder 4">
            <a:extLst>
              <a:ext uri="{FF2B5EF4-FFF2-40B4-BE49-F238E27FC236}">
                <a16:creationId xmlns:a16="http://schemas.microsoft.com/office/drawing/2014/main" id="{0F3C740A-22EB-F160-0AF7-8861ADCEA482}"/>
              </a:ext>
            </a:extLst>
          </p:cNvPr>
          <p:cNvSpPr>
            <a:spLocks noGrp="1"/>
          </p:cNvSpPr>
          <p:nvPr>
            <p:ph type="ftr" sz="quarter" idx="3"/>
          </p:nvPr>
        </p:nvSpPr>
        <p:spPr>
          <a:xfrm>
            <a:off x="1271464" y="6309320"/>
            <a:ext cx="8928992" cy="143869"/>
          </a:xfrm>
          <a:prstGeom prst="rect">
            <a:avLst/>
          </a:prstGeom>
        </p:spPr>
        <p:txBody>
          <a:bodyPr vert="horz" lIns="0" tIns="0" rIns="0" bIns="0" rtlCol="0" anchor="ctr" anchorCtr="0">
            <a:noAutofit/>
          </a:bodyPr>
          <a:lstStyle>
            <a:lvl1pPr algn="r">
              <a:defRPr sz="800">
                <a:solidFill>
                  <a:schemeClr val="tx1"/>
                </a:solidFill>
                <a:latin typeface="+mj-lt"/>
              </a:defRPr>
            </a:lvl1pPr>
          </a:lstStyle>
          <a:p>
            <a:r>
              <a:rPr lang="fi-FI"/>
              <a:t>Presenter Name</a:t>
            </a:r>
            <a:endParaRPr lang="fi-FI" dirty="0"/>
          </a:p>
        </p:txBody>
      </p:sp>
      <p:sp>
        <p:nvSpPr>
          <p:cNvPr id="6" name="Slide Number Placeholder 5">
            <a:extLst>
              <a:ext uri="{FF2B5EF4-FFF2-40B4-BE49-F238E27FC236}">
                <a16:creationId xmlns:a16="http://schemas.microsoft.com/office/drawing/2014/main" id="{AFE010D8-B221-F972-68C1-3E01629A88DB}"/>
              </a:ext>
            </a:extLst>
          </p:cNvPr>
          <p:cNvSpPr>
            <a:spLocks noGrp="1"/>
          </p:cNvSpPr>
          <p:nvPr>
            <p:ph type="sldNum" sz="quarter" idx="4"/>
          </p:nvPr>
        </p:nvSpPr>
        <p:spPr>
          <a:xfrm>
            <a:off x="11352584" y="6309320"/>
            <a:ext cx="431428" cy="143869"/>
          </a:xfrm>
          <a:prstGeom prst="rect">
            <a:avLst/>
          </a:prstGeom>
        </p:spPr>
        <p:txBody>
          <a:bodyPr vert="horz" lIns="0" tIns="0" rIns="0" bIns="0" rtlCol="0" anchor="ctr" anchorCtr="0">
            <a:noAutofit/>
          </a:bodyPr>
          <a:lstStyle>
            <a:lvl1pPr algn="r">
              <a:defRPr sz="800" b="1">
                <a:solidFill>
                  <a:schemeClr val="tx1"/>
                </a:solidFill>
                <a:latin typeface="+mj-lt"/>
              </a:defRPr>
            </a:lvl1pPr>
          </a:lstStyle>
          <a:p>
            <a:fld id="{D701140D-C14F-41CA-99FC-0EF83E8DA40A}" type="slidenum">
              <a:rPr lang="fi-FI" smtClean="0"/>
              <a:pPr/>
              <a:t>‹#›</a:t>
            </a:fld>
            <a:endParaRPr lang="fi-FI" dirty="0"/>
          </a:p>
        </p:txBody>
      </p:sp>
      <p:sp>
        <p:nvSpPr>
          <p:cNvPr id="13" name="Freeform 5">
            <a:extLst>
              <a:ext uri="{FF2B5EF4-FFF2-40B4-BE49-F238E27FC236}">
                <a16:creationId xmlns:a16="http://schemas.microsoft.com/office/drawing/2014/main" id="{5C5E2C33-AA03-78AB-8665-63E23F2C35E4}"/>
              </a:ext>
            </a:extLst>
          </p:cNvPr>
          <p:cNvSpPr>
            <a:spLocks noChangeAspect="1" noEditPoints="1"/>
          </p:cNvSpPr>
          <p:nvPr/>
        </p:nvSpPr>
        <p:spPr bwMode="auto">
          <a:xfrm>
            <a:off x="407988" y="6165304"/>
            <a:ext cx="385958" cy="288000"/>
          </a:xfrm>
          <a:custGeom>
            <a:avLst/>
            <a:gdLst>
              <a:gd name="T0" fmla="*/ 1576 w 1576"/>
              <a:gd name="T1" fmla="*/ 408 h 1176"/>
              <a:gd name="T2" fmla="*/ 1507 w 1576"/>
              <a:gd name="T3" fmla="*/ 815 h 1176"/>
              <a:gd name="T4" fmla="*/ 1350 w 1576"/>
              <a:gd name="T5" fmla="*/ 815 h 1176"/>
              <a:gd name="T6" fmla="*/ 1293 w 1576"/>
              <a:gd name="T7" fmla="*/ 408 h 1176"/>
              <a:gd name="T8" fmla="*/ 1293 w 1576"/>
              <a:gd name="T9" fmla="*/ 0 h 1176"/>
              <a:gd name="T10" fmla="*/ 1576 w 1576"/>
              <a:gd name="T11" fmla="*/ 0 h 1176"/>
              <a:gd name="T12" fmla="*/ 1576 w 1576"/>
              <a:gd name="T13" fmla="*/ 408 h 1176"/>
              <a:gd name="T14" fmla="*/ 740 w 1576"/>
              <a:gd name="T15" fmla="*/ 733 h 1176"/>
              <a:gd name="T16" fmla="*/ 595 w 1576"/>
              <a:gd name="T17" fmla="*/ 315 h 1176"/>
              <a:gd name="T18" fmla="*/ 450 w 1576"/>
              <a:gd name="T19" fmla="*/ 733 h 1176"/>
              <a:gd name="T20" fmla="*/ 740 w 1576"/>
              <a:gd name="T21" fmla="*/ 733 h 1176"/>
              <a:gd name="T22" fmla="*/ 1190 w 1576"/>
              <a:gd name="T23" fmla="*/ 1176 h 1176"/>
              <a:gd name="T24" fmla="*/ 893 w 1576"/>
              <a:gd name="T25" fmla="*/ 1176 h 1176"/>
              <a:gd name="T26" fmla="*/ 822 w 1576"/>
              <a:gd name="T27" fmla="*/ 968 h 1176"/>
              <a:gd name="T28" fmla="*/ 368 w 1576"/>
              <a:gd name="T29" fmla="*/ 968 h 1176"/>
              <a:gd name="T30" fmla="*/ 296 w 1576"/>
              <a:gd name="T31" fmla="*/ 1176 h 1176"/>
              <a:gd name="T32" fmla="*/ 0 w 1576"/>
              <a:gd name="T33" fmla="*/ 1176 h 1176"/>
              <a:gd name="T34" fmla="*/ 209 w 1576"/>
              <a:gd name="T35" fmla="*/ 588 h 1176"/>
              <a:gd name="T36" fmla="*/ 418 w 1576"/>
              <a:gd name="T37" fmla="*/ 0 h 1176"/>
              <a:gd name="T38" fmla="*/ 773 w 1576"/>
              <a:gd name="T39" fmla="*/ 0 h 1176"/>
              <a:gd name="T40" fmla="*/ 981 w 1576"/>
              <a:gd name="T41" fmla="*/ 588 h 1176"/>
              <a:gd name="T42" fmla="*/ 1190 w 1576"/>
              <a:gd name="T43" fmla="*/ 1176 h 1176"/>
              <a:gd name="T44" fmla="*/ 1301 w 1576"/>
              <a:gd name="T45" fmla="*/ 1176 h 1176"/>
              <a:gd name="T46" fmla="*/ 1301 w 1576"/>
              <a:gd name="T47" fmla="*/ 910 h 1176"/>
              <a:gd name="T48" fmla="*/ 1568 w 1576"/>
              <a:gd name="T49" fmla="*/ 910 h 1176"/>
              <a:gd name="T50" fmla="*/ 1568 w 1576"/>
              <a:gd name="T51" fmla="*/ 1176 h 1176"/>
              <a:gd name="T52" fmla="*/ 1301 w 1576"/>
              <a:gd name="T53" fmla="*/ 1176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76" h="1176">
                <a:moveTo>
                  <a:pt x="1576" y="408"/>
                </a:moveTo>
                <a:lnTo>
                  <a:pt x="1507" y="815"/>
                </a:lnTo>
                <a:lnTo>
                  <a:pt x="1350" y="815"/>
                </a:lnTo>
                <a:lnTo>
                  <a:pt x="1293" y="408"/>
                </a:lnTo>
                <a:lnTo>
                  <a:pt x="1293" y="0"/>
                </a:lnTo>
                <a:lnTo>
                  <a:pt x="1576" y="0"/>
                </a:lnTo>
                <a:lnTo>
                  <a:pt x="1576" y="408"/>
                </a:lnTo>
                <a:close/>
                <a:moveTo>
                  <a:pt x="740" y="733"/>
                </a:moveTo>
                <a:lnTo>
                  <a:pt x="595" y="315"/>
                </a:lnTo>
                <a:lnTo>
                  <a:pt x="450" y="733"/>
                </a:lnTo>
                <a:lnTo>
                  <a:pt x="740" y="733"/>
                </a:lnTo>
                <a:close/>
                <a:moveTo>
                  <a:pt x="1190" y="1176"/>
                </a:moveTo>
                <a:lnTo>
                  <a:pt x="893" y="1176"/>
                </a:lnTo>
                <a:lnTo>
                  <a:pt x="822" y="968"/>
                </a:lnTo>
                <a:lnTo>
                  <a:pt x="368" y="968"/>
                </a:lnTo>
                <a:lnTo>
                  <a:pt x="296" y="1176"/>
                </a:lnTo>
                <a:lnTo>
                  <a:pt x="0" y="1176"/>
                </a:lnTo>
                <a:lnTo>
                  <a:pt x="209" y="588"/>
                </a:lnTo>
                <a:lnTo>
                  <a:pt x="418" y="0"/>
                </a:lnTo>
                <a:lnTo>
                  <a:pt x="773" y="0"/>
                </a:lnTo>
                <a:lnTo>
                  <a:pt x="981" y="588"/>
                </a:lnTo>
                <a:lnTo>
                  <a:pt x="1190" y="1176"/>
                </a:lnTo>
                <a:close/>
                <a:moveTo>
                  <a:pt x="1301" y="1176"/>
                </a:moveTo>
                <a:lnTo>
                  <a:pt x="1301" y="910"/>
                </a:lnTo>
                <a:lnTo>
                  <a:pt x="1568" y="910"/>
                </a:lnTo>
                <a:lnTo>
                  <a:pt x="1568" y="1176"/>
                </a:lnTo>
                <a:lnTo>
                  <a:pt x="1301" y="11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c)" hidden="1">
            <a:extLst>
              <a:ext uri="{FF2B5EF4-FFF2-40B4-BE49-F238E27FC236}">
                <a16:creationId xmlns:a16="http://schemas.microsoft.com/office/drawing/2014/main" id="{8C5E7599-C4F7-9F42-0FC3-001CFA949BE0}"/>
              </a:ext>
            </a:extLst>
          </p:cNvPr>
          <p:cNvSpPr txBox="1">
            <a:spLocks noGrp="1" noRot="1" noMove="1" noResize="1" noEditPoints="1" noAdjustHandles="1" noChangeArrowheads="1" noChangeShapeType="1"/>
          </p:cNvSpPr>
          <p:nvPr/>
        </p:nvSpPr>
        <p:spPr>
          <a:xfrm>
            <a:off x="11992930" y="6891795"/>
            <a:ext cx="192360" cy="30778"/>
          </a:xfrm>
          <a:prstGeom prst="rect">
            <a:avLst/>
          </a:prstGeom>
          <a:noFill/>
        </p:spPr>
        <p:txBody>
          <a:bodyPr wrap="none" lIns="0" tIns="0" rIns="0" bIns="0" rtlCol="0">
            <a:spAutoFit/>
          </a:bodyPr>
          <a:lstStyle/>
          <a:p>
            <a:pPr algn="r"/>
            <a:r>
              <a:rPr lang="fi-FI" sz="200" noProof="1">
                <a:solidFill>
                  <a:schemeClr val="bg1"/>
                </a:solidFill>
                <a:latin typeface="+mn-lt"/>
              </a:rPr>
              <a:t>©grow. for</a:t>
            </a:r>
            <a:r>
              <a:rPr lang="fi-FI" sz="200" baseline="0" noProof="1">
                <a:solidFill>
                  <a:schemeClr val="bg1"/>
                </a:solidFill>
                <a:latin typeface="+mn-lt"/>
              </a:rPr>
              <a:t> aalto</a:t>
            </a:r>
            <a:endParaRPr lang="fi-FI" sz="200" noProof="1">
              <a:solidFill>
                <a:schemeClr val="bg1"/>
              </a:solidFill>
              <a:latin typeface="+mn-lt"/>
            </a:endParaRPr>
          </a:p>
        </p:txBody>
      </p:sp>
      <p:pic>
        <p:nvPicPr>
          <p:cNvPr id="15" name="(logo)" descr="Z:\GRW (grow)\logot\copyright_grow.png" hidden="1">
            <a:extLst>
              <a:ext uri="{FF2B5EF4-FFF2-40B4-BE49-F238E27FC236}">
                <a16:creationId xmlns:a16="http://schemas.microsoft.com/office/drawing/2014/main" id="{2253F43D-7AF1-7EB4-2D74-17D11A66FF4A}"/>
              </a:ext>
            </a:extLst>
          </p:cNvPr>
          <p:cNvPicPr>
            <a:picLocks noGrp="1" noRot="1" noChangeAspect="1" noMove="1" noResize="1" noEditPoints="1" noAdjustHandles="1" noChangeArrowheads="1" noChangeShapeType="1" noCrop="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7134173"/>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5" r:id="rId11"/>
    <p:sldLayoutId id="2147483786" r:id="rId12"/>
    <p:sldLayoutId id="2147483787" r:id="rId13"/>
    <p:sldLayoutId id="2147483788" r:id="rId14"/>
    <p:sldLayoutId id="2147483789" r:id="rId15"/>
    <p:sldLayoutId id="2147483790" r:id="rId16"/>
    <p:sldLayoutId id="2147483791" r:id="rId17"/>
    <p:sldLayoutId id="2147483792" r:id="rId18"/>
    <p:sldLayoutId id="2147483793" r:id="rId19"/>
    <p:sldLayoutId id="2147483794" r:id="rId20"/>
  </p:sldLayoutIdLst>
  <p:hf hdr="0"/>
  <p:txStyles>
    <p:titleStyle>
      <a:lvl1pPr algn="l" defTabSz="914400" rtl="0" eaLnBrk="1" latinLnBrk="0" hangingPunct="1">
        <a:lnSpc>
          <a:spcPct val="90000"/>
        </a:lnSpc>
        <a:spcBef>
          <a:spcPct val="0"/>
        </a:spcBef>
        <a:buNone/>
        <a:defRPr sz="3000" b="1" kern="1200" spc="-50" baseline="0">
          <a:solidFill>
            <a:schemeClr val="tx1"/>
          </a:solidFill>
          <a:latin typeface="+mj-lt"/>
          <a:ea typeface="+mj-ea"/>
          <a:cs typeface="+mj-cs"/>
        </a:defRPr>
      </a:lvl1pPr>
    </p:titleStyle>
    <p:bodyStyle>
      <a:lvl1pPr marL="0" indent="0" algn="l" defTabSz="914400" rtl="0" eaLnBrk="1" latinLnBrk="0" hangingPunct="1">
        <a:lnSpc>
          <a:spcPct val="100000"/>
        </a:lnSpc>
        <a:spcBef>
          <a:spcPts val="800"/>
        </a:spcBef>
        <a:buFontTx/>
        <a:buNone/>
        <a:defRPr sz="2000" kern="1200">
          <a:solidFill>
            <a:schemeClr val="tx1"/>
          </a:solidFill>
          <a:latin typeface="+mn-lt"/>
          <a:ea typeface="+mn-ea"/>
          <a:cs typeface="+mn-cs"/>
        </a:defRPr>
      </a:lvl1pPr>
      <a:lvl2pPr marL="266700" indent="-266700" algn="l" defTabSz="914400" rtl="0" eaLnBrk="1" latinLnBrk="0" hangingPunct="1">
        <a:lnSpc>
          <a:spcPct val="100000"/>
        </a:lnSpc>
        <a:spcBef>
          <a:spcPts val="800"/>
        </a:spcBef>
        <a:buFont typeface="Arial" panose="020B0604020202020204" pitchFamily="34" charset="0"/>
        <a:buChar char="•"/>
        <a:defRPr sz="2000" kern="1200">
          <a:solidFill>
            <a:schemeClr val="tx1"/>
          </a:solidFill>
          <a:latin typeface="+mn-lt"/>
          <a:ea typeface="+mn-ea"/>
          <a:cs typeface="+mn-cs"/>
        </a:defRPr>
      </a:lvl2pPr>
      <a:lvl3pPr marL="542925" indent="-276225"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809625"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4pPr>
      <a:lvl5pPr marL="1076325"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5pPr>
      <a:lvl6pPr marL="1343025"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6pPr>
      <a:lvl7pPr marL="1619250" indent="-276225"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7pPr>
      <a:lvl8pPr marL="1885950"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8pPr>
      <a:lvl9pPr marL="2152650"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p15:clr>
            <a:srgbClr val="F26B43"/>
          </p15:clr>
        </p15:guide>
        <p15:guide id="3" pos="257">
          <p15:clr>
            <a:srgbClr val="F26B43"/>
          </p15:clr>
        </p15:guide>
        <p15:guide id="4" pos="7423">
          <p15:clr>
            <a:srgbClr val="F26B43"/>
          </p15:clr>
        </p15:guide>
        <p15:guide id="5" orient="horz" pos="3702">
          <p15:clr>
            <a:srgbClr val="F26B43"/>
          </p15:clr>
        </p15:guide>
        <p15:guide id="6" orient="horz" pos="255">
          <p15:clr>
            <a:srgbClr val="F26B43"/>
          </p15:clr>
        </p15:guide>
        <p15:guide id="7" orient="horz" pos="1389">
          <p15:clr>
            <a:srgbClr val="F26B43"/>
          </p15:clr>
        </p15:guide>
        <p15:guide id="9" orient="horz" pos="1162">
          <p15:clr>
            <a:srgbClr val="F26B43"/>
          </p15:clr>
        </p15:guide>
        <p15:guide id="10" pos="665">
          <p15:clr>
            <a:srgbClr val="F26B43"/>
          </p15:clr>
        </p15:guide>
        <p15:guide id="11" pos="7015">
          <p15:clr>
            <a:srgbClr val="F26B43"/>
          </p15:clr>
        </p15:guide>
        <p15:guide id="13"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C65E8D-F825-584D-D6FB-F8C43CA5290B}"/>
              </a:ext>
            </a:extLst>
          </p:cNvPr>
          <p:cNvSpPr>
            <a:spLocks noGrp="1"/>
          </p:cNvSpPr>
          <p:nvPr>
            <p:ph type="title"/>
          </p:nvPr>
        </p:nvSpPr>
        <p:spPr>
          <a:xfrm>
            <a:off x="407987" y="404813"/>
            <a:ext cx="11376026" cy="1079971"/>
          </a:xfrm>
          <a:prstGeom prst="rect">
            <a:avLst/>
          </a:prstGeom>
        </p:spPr>
        <p:txBody>
          <a:bodyPr vert="horz" lIns="0" tIns="0" rIns="0" bIns="0" rtlCol="0" anchor="t" anchorCtr="0">
            <a:noAutofit/>
          </a:bodyPr>
          <a:lstStyle/>
          <a:p>
            <a:r>
              <a:rPr lang="en-US" dirty="0"/>
              <a:t>Click to edit Master title style</a:t>
            </a:r>
            <a:endParaRPr lang="fi-FI" dirty="0"/>
          </a:p>
        </p:txBody>
      </p:sp>
      <p:sp>
        <p:nvSpPr>
          <p:cNvPr id="3" name="Text Placeholder 2">
            <a:extLst>
              <a:ext uri="{FF2B5EF4-FFF2-40B4-BE49-F238E27FC236}">
                <a16:creationId xmlns:a16="http://schemas.microsoft.com/office/drawing/2014/main" id="{E0D11FC7-EFA2-69A1-189F-7A86286A46CC}"/>
              </a:ext>
            </a:extLst>
          </p:cNvPr>
          <p:cNvSpPr>
            <a:spLocks noGrp="1"/>
          </p:cNvSpPr>
          <p:nvPr>
            <p:ph type="body" idx="1"/>
          </p:nvPr>
        </p:nvSpPr>
        <p:spPr>
          <a:xfrm>
            <a:off x="407988" y="1844675"/>
            <a:ext cx="11376025" cy="403225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fi-FI" dirty="0"/>
          </a:p>
        </p:txBody>
      </p:sp>
      <p:sp>
        <p:nvSpPr>
          <p:cNvPr id="4" name="Date Placeholder 3">
            <a:extLst>
              <a:ext uri="{FF2B5EF4-FFF2-40B4-BE49-F238E27FC236}">
                <a16:creationId xmlns:a16="http://schemas.microsoft.com/office/drawing/2014/main" id="{743F7BF6-AD90-C909-77AF-27B553EAE67B}"/>
              </a:ext>
            </a:extLst>
          </p:cNvPr>
          <p:cNvSpPr>
            <a:spLocks noGrp="1"/>
          </p:cNvSpPr>
          <p:nvPr>
            <p:ph type="dt" sz="half" idx="2"/>
          </p:nvPr>
        </p:nvSpPr>
        <p:spPr>
          <a:xfrm>
            <a:off x="10200456" y="6309320"/>
            <a:ext cx="1152128" cy="143868"/>
          </a:xfrm>
          <a:prstGeom prst="rect">
            <a:avLst/>
          </a:prstGeom>
        </p:spPr>
        <p:txBody>
          <a:bodyPr vert="horz" lIns="0" tIns="0" rIns="0" bIns="0" rtlCol="0" anchor="ctr" anchorCtr="0">
            <a:noAutofit/>
          </a:bodyPr>
          <a:lstStyle>
            <a:lvl1pPr algn="r">
              <a:defRPr sz="800">
                <a:solidFill>
                  <a:schemeClr val="tx1"/>
                </a:solidFill>
                <a:latin typeface="+mj-lt"/>
              </a:defRPr>
            </a:lvl1pPr>
          </a:lstStyle>
          <a:p>
            <a:fld id="{8CFD9232-3719-4F9E-8007-2DCF972A3CA4}" type="datetime1">
              <a:rPr lang="fi-FI" smtClean="0"/>
              <a:t>30.4.2024</a:t>
            </a:fld>
            <a:endParaRPr lang="fi-FI" dirty="0"/>
          </a:p>
        </p:txBody>
      </p:sp>
      <p:sp>
        <p:nvSpPr>
          <p:cNvPr id="5" name="Footer Placeholder 4">
            <a:extLst>
              <a:ext uri="{FF2B5EF4-FFF2-40B4-BE49-F238E27FC236}">
                <a16:creationId xmlns:a16="http://schemas.microsoft.com/office/drawing/2014/main" id="{0F3C740A-22EB-F160-0AF7-8861ADCEA482}"/>
              </a:ext>
            </a:extLst>
          </p:cNvPr>
          <p:cNvSpPr>
            <a:spLocks noGrp="1"/>
          </p:cNvSpPr>
          <p:nvPr>
            <p:ph type="ftr" sz="quarter" idx="3"/>
          </p:nvPr>
        </p:nvSpPr>
        <p:spPr>
          <a:xfrm>
            <a:off x="1271464" y="6309320"/>
            <a:ext cx="8928992" cy="143869"/>
          </a:xfrm>
          <a:prstGeom prst="rect">
            <a:avLst/>
          </a:prstGeom>
        </p:spPr>
        <p:txBody>
          <a:bodyPr vert="horz" lIns="0" tIns="0" rIns="0" bIns="0" rtlCol="0" anchor="ctr" anchorCtr="0">
            <a:noAutofit/>
          </a:bodyPr>
          <a:lstStyle>
            <a:lvl1pPr algn="r">
              <a:defRPr sz="800">
                <a:solidFill>
                  <a:schemeClr val="tx1"/>
                </a:solidFill>
                <a:latin typeface="+mj-lt"/>
              </a:defRPr>
            </a:lvl1pPr>
          </a:lstStyle>
          <a:p>
            <a:r>
              <a:rPr lang="fi-FI"/>
              <a:t>Presenter Name</a:t>
            </a:r>
            <a:endParaRPr lang="fi-FI" dirty="0"/>
          </a:p>
        </p:txBody>
      </p:sp>
      <p:sp>
        <p:nvSpPr>
          <p:cNvPr id="6" name="Slide Number Placeholder 5">
            <a:extLst>
              <a:ext uri="{FF2B5EF4-FFF2-40B4-BE49-F238E27FC236}">
                <a16:creationId xmlns:a16="http://schemas.microsoft.com/office/drawing/2014/main" id="{AFE010D8-B221-F972-68C1-3E01629A88DB}"/>
              </a:ext>
            </a:extLst>
          </p:cNvPr>
          <p:cNvSpPr>
            <a:spLocks noGrp="1"/>
          </p:cNvSpPr>
          <p:nvPr>
            <p:ph type="sldNum" sz="quarter" idx="4"/>
          </p:nvPr>
        </p:nvSpPr>
        <p:spPr>
          <a:xfrm>
            <a:off x="11352584" y="6309320"/>
            <a:ext cx="431428" cy="143869"/>
          </a:xfrm>
          <a:prstGeom prst="rect">
            <a:avLst/>
          </a:prstGeom>
        </p:spPr>
        <p:txBody>
          <a:bodyPr vert="horz" lIns="0" tIns="0" rIns="0" bIns="0" rtlCol="0" anchor="ctr" anchorCtr="0">
            <a:noAutofit/>
          </a:bodyPr>
          <a:lstStyle>
            <a:lvl1pPr algn="r">
              <a:defRPr sz="800" b="1">
                <a:solidFill>
                  <a:schemeClr val="tx1"/>
                </a:solidFill>
                <a:latin typeface="+mj-lt"/>
              </a:defRPr>
            </a:lvl1pPr>
          </a:lstStyle>
          <a:p>
            <a:fld id="{D701140D-C14F-41CA-99FC-0EF83E8DA40A}" type="slidenum">
              <a:rPr lang="fi-FI" smtClean="0"/>
              <a:pPr/>
              <a:t>‹#›</a:t>
            </a:fld>
            <a:endParaRPr lang="fi-FI" dirty="0"/>
          </a:p>
        </p:txBody>
      </p:sp>
      <p:sp>
        <p:nvSpPr>
          <p:cNvPr id="13" name="Freeform 5">
            <a:extLst>
              <a:ext uri="{FF2B5EF4-FFF2-40B4-BE49-F238E27FC236}">
                <a16:creationId xmlns:a16="http://schemas.microsoft.com/office/drawing/2014/main" id="{5C5E2C33-AA03-78AB-8665-63E23F2C35E4}"/>
              </a:ext>
            </a:extLst>
          </p:cNvPr>
          <p:cNvSpPr>
            <a:spLocks noChangeAspect="1" noEditPoints="1"/>
          </p:cNvSpPr>
          <p:nvPr/>
        </p:nvSpPr>
        <p:spPr bwMode="auto">
          <a:xfrm>
            <a:off x="407988" y="6165304"/>
            <a:ext cx="385958" cy="288000"/>
          </a:xfrm>
          <a:custGeom>
            <a:avLst/>
            <a:gdLst>
              <a:gd name="T0" fmla="*/ 1576 w 1576"/>
              <a:gd name="T1" fmla="*/ 408 h 1176"/>
              <a:gd name="T2" fmla="*/ 1507 w 1576"/>
              <a:gd name="T3" fmla="*/ 815 h 1176"/>
              <a:gd name="T4" fmla="*/ 1350 w 1576"/>
              <a:gd name="T5" fmla="*/ 815 h 1176"/>
              <a:gd name="T6" fmla="*/ 1293 w 1576"/>
              <a:gd name="T7" fmla="*/ 408 h 1176"/>
              <a:gd name="T8" fmla="*/ 1293 w 1576"/>
              <a:gd name="T9" fmla="*/ 0 h 1176"/>
              <a:gd name="T10" fmla="*/ 1576 w 1576"/>
              <a:gd name="T11" fmla="*/ 0 h 1176"/>
              <a:gd name="T12" fmla="*/ 1576 w 1576"/>
              <a:gd name="T13" fmla="*/ 408 h 1176"/>
              <a:gd name="T14" fmla="*/ 740 w 1576"/>
              <a:gd name="T15" fmla="*/ 733 h 1176"/>
              <a:gd name="T16" fmla="*/ 595 w 1576"/>
              <a:gd name="T17" fmla="*/ 315 h 1176"/>
              <a:gd name="T18" fmla="*/ 450 w 1576"/>
              <a:gd name="T19" fmla="*/ 733 h 1176"/>
              <a:gd name="T20" fmla="*/ 740 w 1576"/>
              <a:gd name="T21" fmla="*/ 733 h 1176"/>
              <a:gd name="T22" fmla="*/ 1190 w 1576"/>
              <a:gd name="T23" fmla="*/ 1176 h 1176"/>
              <a:gd name="T24" fmla="*/ 893 w 1576"/>
              <a:gd name="T25" fmla="*/ 1176 h 1176"/>
              <a:gd name="T26" fmla="*/ 822 w 1576"/>
              <a:gd name="T27" fmla="*/ 968 h 1176"/>
              <a:gd name="T28" fmla="*/ 368 w 1576"/>
              <a:gd name="T29" fmla="*/ 968 h 1176"/>
              <a:gd name="T30" fmla="*/ 296 w 1576"/>
              <a:gd name="T31" fmla="*/ 1176 h 1176"/>
              <a:gd name="T32" fmla="*/ 0 w 1576"/>
              <a:gd name="T33" fmla="*/ 1176 h 1176"/>
              <a:gd name="T34" fmla="*/ 209 w 1576"/>
              <a:gd name="T35" fmla="*/ 588 h 1176"/>
              <a:gd name="T36" fmla="*/ 418 w 1576"/>
              <a:gd name="T37" fmla="*/ 0 h 1176"/>
              <a:gd name="T38" fmla="*/ 773 w 1576"/>
              <a:gd name="T39" fmla="*/ 0 h 1176"/>
              <a:gd name="T40" fmla="*/ 981 w 1576"/>
              <a:gd name="T41" fmla="*/ 588 h 1176"/>
              <a:gd name="T42" fmla="*/ 1190 w 1576"/>
              <a:gd name="T43" fmla="*/ 1176 h 1176"/>
              <a:gd name="T44" fmla="*/ 1301 w 1576"/>
              <a:gd name="T45" fmla="*/ 1176 h 1176"/>
              <a:gd name="T46" fmla="*/ 1301 w 1576"/>
              <a:gd name="T47" fmla="*/ 910 h 1176"/>
              <a:gd name="T48" fmla="*/ 1568 w 1576"/>
              <a:gd name="T49" fmla="*/ 910 h 1176"/>
              <a:gd name="T50" fmla="*/ 1568 w 1576"/>
              <a:gd name="T51" fmla="*/ 1176 h 1176"/>
              <a:gd name="T52" fmla="*/ 1301 w 1576"/>
              <a:gd name="T53" fmla="*/ 1176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76" h="1176">
                <a:moveTo>
                  <a:pt x="1576" y="408"/>
                </a:moveTo>
                <a:lnTo>
                  <a:pt x="1507" y="815"/>
                </a:lnTo>
                <a:lnTo>
                  <a:pt x="1350" y="815"/>
                </a:lnTo>
                <a:lnTo>
                  <a:pt x="1293" y="408"/>
                </a:lnTo>
                <a:lnTo>
                  <a:pt x="1293" y="0"/>
                </a:lnTo>
                <a:lnTo>
                  <a:pt x="1576" y="0"/>
                </a:lnTo>
                <a:lnTo>
                  <a:pt x="1576" y="408"/>
                </a:lnTo>
                <a:close/>
                <a:moveTo>
                  <a:pt x="740" y="733"/>
                </a:moveTo>
                <a:lnTo>
                  <a:pt x="595" y="315"/>
                </a:lnTo>
                <a:lnTo>
                  <a:pt x="450" y="733"/>
                </a:lnTo>
                <a:lnTo>
                  <a:pt x="740" y="733"/>
                </a:lnTo>
                <a:close/>
                <a:moveTo>
                  <a:pt x="1190" y="1176"/>
                </a:moveTo>
                <a:lnTo>
                  <a:pt x="893" y="1176"/>
                </a:lnTo>
                <a:lnTo>
                  <a:pt x="822" y="968"/>
                </a:lnTo>
                <a:lnTo>
                  <a:pt x="368" y="968"/>
                </a:lnTo>
                <a:lnTo>
                  <a:pt x="296" y="1176"/>
                </a:lnTo>
                <a:lnTo>
                  <a:pt x="0" y="1176"/>
                </a:lnTo>
                <a:lnTo>
                  <a:pt x="209" y="588"/>
                </a:lnTo>
                <a:lnTo>
                  <a:pt x="418" y="0"/>
                </a:lnTo>
                <a:lnTo>
                  <a:pt x="773" y="0"/>
                </a:lnTo>
                <a:lnTo>
                  <a:pt x="981" y="588"/>
                </a:lnTo>
                <a:lnTo>
                  <a:pt x="1190" y="1176"/>
                </a:lnTo>
                <a:close/>
                <a:moveTo>
                  <a:pt x="1301" y="1176"/>
                </a:moveTo>
                <a:lnTo>
                  <a:pt x="1301" y="910"/>
                </a:lnTo>
                <a:lnTo>
                  <a:pt x="1568" y="910"/>
                </a:lnTo>
                <a:lnTo>
                  <a:pt x="1568" y="1176"/>
                </a:lnTo>
                <a:lnTo>
                  <a:pt x="1301" y="11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c)" hidden="1">
            <a:extLst>
              <a:ext uri="{FF2B5EF4-FFF2-40B4-BE49-F238E27FC236}">
                <a16:creationId xmlns:a16="http://schemas.microsoft.com/office/drawing/2014/main" id="{8C5E7599-C4F7-9F42-0FC3-001CFA949BE0}"/>
              </a:ext>
            </a:extLst>
          </p:cNvPr>
          <p:cNvSpPr txBox="1">
            <a:spLocks noGrp="1" noRot="1" noMove="1" noResize="1" noEditPoints="1" noAdjustHandles="1" noChangeArrowheads="1" noChangeShapeType="1"/>
          </p:cNvSpPr>
          <p:nvPr/>
        </p:nvSpPr>
        <p:spPr>
          <a:xfrm>
            <a:off x="11992930" y="6891795"/>
            <a:ext cx="192360" cy="30778"/>
          </a:xfrm>
          <a:prstGeom prst="rect">
            <a:avLst/>
          </a:prstGeom>
          <a:noFill/>
        </p:spPr>
        <p:txBody>
          <a:bodyPr wrap="none" lIns="0" tIns="0" rIns="0" bIns="0" rtlCol="0">
            <a:spAutoFit/>
          </a:bodyPr>
          <a:lstStyle/>
          <a:p>
            <a:pPr algn="r"/>
            <a:r>
              <a:rPr lang="fi-FI" sz="200" noProof="1">
                <a:solidFill>
                  <a:schemeClr val="bg1"/>
                </a:solidFill>
                <a:latin typeface="+mn-lt"/>
              </a:rPr>
              <a:t>©grow. for</a:t>
            </a:r>
            <a:r>
              <a:rPr lang="fi-FI" sz="200" baseline="0" noProof="1">
                <a:solidFill>
                  <a:schemeClr val="bg1"/>
                </a:solidFill>
                <a:latin typeface="+mn-lt"/>
              </a:rPr>
              <a:t> aalto</a:t>
            </a:r>
            <a:endParaRPr lang="fi-FI" sz="200" noProof="1">
              <a:solidFill>
                <a:schemeClr val="bg1"/>
              </a:solidFill>
              <a:latin typeface="+mn-lt"/>
            </a:endParaRPr>
          </a:p>
        </p:txBody>
      </p:sp>
      <p:pic>
        <p:nvPicPr>
          <p:cNvPr id="15" name="(logo)" descr="Z:\GRW (grow)\logot\copyright_grow.png" hidden="1">
            <a:extLst>
              <a:ext uri="{FF2B5EF4-FFF2-40B4-BE49-F238E27FC236}">
                <a16:creationId xmlns:a16="http://schemas.microsoft.com/office/drawing/2014/main" id="{2253F43D-7AF1-7EB4-2D74-17D11A66FF4A}"/>
              </a:ext>
            </a:extLst>
          </p:cNvPr>
          <p:cNvPicPr>
            <a:picLocks noGrp="1" noRot="1" noChangeAspect="1" noMove="1" noResize="1" noEditPoints="1" noAdjustHandles="1" noChangeArrowheads="1" noChangeShapeType="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709803"/>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Lst>
  <p:hf hdr="0"/>
  <p:txStyles>
    <p:titleStyle>
      <a:lvl1pPr algn="l" defTabSz="914400" rtl="0" eaLnBrk="1" latinLnBrk="0" hangingPunct="1">
        <a:lnSpc>
          <a:spcPct val="90000"/>
        </a:lnSpc>
        <a:spcBef>
          <a:spcPct val="0"/>
        </a:spcBef>
        <a:buNone/>
        <a:defRPr sz="3000" b="1" kern="1200" spc="-50" baseline="0">
          <a:solidFill>
            <a:schemeClr val="tx1"/>
          </a:solidFill>
          <a:latin typeface="+mj-lt"/>
          <a:ea typeface="+mj-ea"/>
          <a:cs typeface="+mj-cs"/>
        </a:defRPr>
      </a:lvl1pPr>
    </p:titleStyle>
    <p:bodyStyle>
      <a:lvl1pPr marL="0" indent="0" algn="l" defTabSz="914400" rtl="0" eaLnBrk="1" latinLnBrk="0" hangingPunct="1">
        <a:lnSpc>
          <a:spcPct val="100000"/>
        </a:lnSpc>
        <a:spcBef>
          <a:spcPts val="800"/>
        </a:spcBef>
        <a:buFontTx/>
        <a:buNone/>
        <a:defRPr sz="2000" kern="1200">
          <a:solidFill>
            <a:schemeClr val="tx1"/>
          </a:solidFill>
          <a:latin typeface="+mn-lt"/>
          <a:ea typeface="+mn-ea"/>
          <a:cs typeface="+mn-cs"/>
        </a:defRPr>
      </a:lvl1pPr>
      <a:lvl2pPr marL="266700" indent="-266700" algn="l" defTabSz="914400" rtl="0" eaLnBrk="1" latinLnBrk="0" hangingPunct="1">
        <a:lnSpc>
          <a:spcPct val="100000"/>
        </a:lnSpc>
        <a:spcBef>
          <a:spcPts val="800"/>
        </a:spcBef>
        <a:buFont typeface="Arial" panose="020B0604020202020204" pitchFamily="34" charset="0"/>
        <a:buChar char="•"/>
        <a:defRPr sz="2000" kern="1200">
          <a:solidFill>
            <a:schemeClr val="tx1"/>
          </a:solidFill>
          <a:latin typeface="+mn-lt"/>
          <a:ea typeface="+mn-ea"/>
          <a:cs typeface="+mn-cs"/>
        </a:defRPr>
      </a:lvl2pPr>
      <a:lvl3pPr marL="542925" indent="-276225"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809625"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4pPr>
      <a:lvl5pPr marL="1076325"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5pPr>
      <a:lvl6pPr marL="1343025"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6pPr>
      <a:lvl7pPr marL="1619250" indent="-276225"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7pPr>
      <a:lvl8pPr marL="1885950"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8pPr>
      <a:lvl9pPr marL="2152650"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p15:clr>
            <a:srgbClr val="F26B43"/>
          </p15:clr>
        </p15:guide>
        <p15:guide id="3" pos="257">
          <p15:clr>
            <a:srgbClr val="F26B43"/>
          </p15:clr>
        </p15:guide>
        <p15:guide id="4" pos="7423">
          <p15:clr>
            <a:srgbClr val="F26B43"/>
          </p15:clr>
        </p15:guide>
        <p15:guide id="5" orient="horz" pos="3702">
          <p15:clr>
            <a:srgbClr val="F26B43"/>
          </p15:clr>
        </p15:guide>
        <p15:guide id="6" orient="horz" pos="255">
          <p15:clr>
            <a:srgbClr val="F26B43"/>
          </p15:clr>
        </p15:guide>
        <p15:guide id="7" orient="horz" pos="1389">
          <p15:clr>
            <a:srgbClr val="F26B43"/>
          </p15:clr>
        </p15:guide>
        <p15:guide id="9" orient="horz" pos="1162">
          <p15:clr>
            <a:srgbClr val="F26B43"/>
          </p15:clr>
        </p15:guide>
        <p15:guide id="10" pos="665">
          <p15:clr>
            <a:srgbClr val="F26B43"/>
          </p15:clr>
        </p15:guide>
        <p15:guide id="11" pos="7015">
          <p15:clr>
            <a:srgbClr val="F26B43"/>
          </p15:clr>
        </p15:guide>
        <p15:guide id="13" orient="horz" pos="216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C65E8D-F825-584D-D6FB-F8C43CA5290B}"/>
              </a:ext>
            </a:extLst>
          </p:cNvPr>
          <p:cNvSpPr>
            <a:spLocks noGrp="1"/>
          </p:cNvSpPr>
          <p:nvPr>
            <p:ph type="title"/>
          </p:nvPr>
        </p:nvSpPr>
        <p:spPr>
          <a:xfrm>
            <a:off x="407987" y="404813"/>
            <a:ext cx="11376026" cy="1079971"/>
          </a:xfrm>
          <a:prstGeom prst="rect">
            <a:avLst/>
          </a:prstGeom>
        </p:spPr>
        <p:txBody>
          <a:bodyPr vert="horz" lIns="0" tIns="0" rIns="0" bIns="0" rtlCol="0" anchor="t" anchorCtr="0">
            <a:noAutofit/>
          </a:bodyPr>
          <a:lstStyle/>
          <a:p>
            <a:r>
              <a:rPr lang="en-US" dirty="0"/>
              <a:t>Click to edit Master title style</a:t>
            </a:r>
            <a:endParaRPr lang="fi-FI" dirty="0"/>
          </a:p>
        </p:txBody>
      </p:sp>
      <p:sp>
        <p:nvSpPr>
          <p:cNvPr id="3" name="Text Placeholder 2">
            <a:extLst>
              <a:ext uri="{FF2B5EF4-FFF2-40B4-BE49-F238E27FC236}">
                <a16:creationId xmlns:a16="http://schemas.microsoft.com/office/drawing/2014/main" id="{E0D11FC7-EFA2-69A1-189F-7A86286A46CC}"/>
              </a:ext>
            </a:extLst>
          </p:cNvPr>
          <p:cNvSpPr>
            <a:spLocks noGrp="1"/>
          </p:cNvSpPr>
          <p:nvPr>
            <p:ph type="body" idx="1"/>
          </p:nvPr>
        </p:nvSpPr>
        <p:spPr>
          <a:xfrm>
            <a:off x="407988" y="1844675"/>
            <a:ext cx="11376025" cy="403225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fi-FI" dirty="0"/>
          </a:p>
        </p:txBody>
      </p:sp>
      <p:sp>
        <p:nvSpPr>
          <p:cNvPr id="4" name="Date Placeholder 3">
            <a:extLst>
              <a:ext uri="{FF2B5EF4-FFF2-40B4-BE49-F238E27FC236}">
                <a16:creationId xmlns:a16="http://schemas.microsoft.com/office/drawing/2014/main" id="{743F7BF6-AD90-C909-77AF-27B553EAE67B}"/>
              </a:ext>
            </a:extLst>
          </p:cNvPr>
          <p:cNvSpPr>
            <a:spLocks noGrp="1"/>
          </p:cNvSpPr>
          <p:nvPr>
            <p:ph type="dt" sz="half" idx="2"/>
          </p:nvPr>
        </p:nvSpPr>
        <p:spPr>
          <a:xfrm>
            <a:off x="10200456" y="6309320"/>
            <a:ext cx="1152128" cy="143868"/>
          </a:xfrm>
          <a:prstGeom prst="rect">
            <a:avLst/>
          </a:prstGeom>
        </p:spPr>
        <p:txBody>
          <a:bodyPr vert="horz" lIns="0" tIns="0" rIns="0" bIns="0" rtlCol="0" anchor="ctr" anchorCtr="0">
            <a:noAutofit/>
          </a:bodyPr>
          <a:lstStyle>
            <a:lvl1pPr algn="r">
              <a:defRPr sz="800">
                <a:solidFill>
                  <a:schemeClr val="tx1"/>
                </a:solidFill>
                <a:latin typeface="+mj-lt"/>
              </a:defRPr>
            </a:lvl1pPr>
          </a:lstStyle>
          <a:p>
            <a:fld id="{27506E4C-B9FC-44D0-B2BA-36EF67BC6E74}" type="datetime1">
              <a:rPr lang="fi-FI" smtClean="0"/>
              <a:t>30.4.2024</a:t>
            </a:fld>
            <a:endParaRPr lang="fi-FI" dirty="0"/>
          </a:p>
        </p:txBody>
      </p:sp>
      <p:sp>
        <p:nvSpPr>
          <p:cNvPr id="5" name="Footer Placeholder 4">
            <a:extLst>
              <a:ext uri="{FF2B5EF4-FFF2-40B4-BE49-F238E27FC236}">
                <a16:creationId xmlns:a16="http://schemas.microsoft.com/office/drawing/2014/main" id="{0F3C740A-22EB-F160-0AF7-8861ADCEA482}"/>
              </a:ext>
            </a:extLst>
          </p:cNvPr>
          <p:cNvSpPr>
            <a:spLocks noGrp="1"/>
          </p:cNvSpPr>
          <p:nvPr>
            <p:ph type="ftr" sz="quarter" idx="3"/>
          </p:nvPr>
        </p:nvSpPr>
        <p:spPr>
          <a:xfrm>
            <a:off x="1271464" y="6309320"/>
            <a:ext cx="8928992" cy="143869"/>
          </a:xfrm>
          <a:prstGeom prst="rect">
            <a:avLst/>
          </a:prstGeom>
        </p:spPr>
        <p:txBody>
          <a:bodyPr vert="horz" lIns="0" tIns="0" rIns="0" bIns="0" rtlCol="0" anchor="ctr" anchorCtr="0">
            <a:noAutofit/>
          </a:bodyPr>
          <a:lstStyle>
            <a:lvl1pPr algn="r">
              <a:defRPr sz="800">
                <a:solidFill>
                  <a:schemeClr val="tx1"/>
                </a:solidFill>
                <a:latin typeface="+mj-lt"/>
              </a:defRPr>
            </a:lvl1pPr>
          </a:lstStyle>
          <a:p>
            <a:r>
              <a:rPr lang="fi-FI"/>
              <a:t>Presenter Name</a:t>
            </a:r>
            <a:endParaRPr lang="fi-FI" dirty="0"/>
          </a:p>
        </p:txBody>
      </p:sp>
      <p:sp>
        <p:nvSpPr>
          <p:cNvPr id="6" name="Slide Number Placeholder 5">
            <a:extLst>
              <a:ext uri="{FF2B5EF4-FFF2-40B4-BE49-F238E27FC236}">
                <a16:creationId xmlns:a16="http://schemas.microsoft.com/office/drawing/2014/main" id="{AFE010D8-B221-F972-68C1-3E01629A88DB}"/>
              </a:ext>
            </a:extLst>
          </p:cNvPr>
          <p:cNvSpPr>
            <a:spLocks noGrp="1"/>
          </p:cNvSpPr>
          <p:nvPr>
            <p:ph type="sldNum" sz="quarter" idx="4"/>
          </p:nvPr>
        </p:nvSpPr>
        <p:spPr>
          <a:xfrm>
            <a:off x="11352584" y="6309320"/>
            <a:ext cx="431428" cy="143869"/>
          </a:xfrm>
          <a:prstGeom prst="rect">
            <a:avLst/>
          </a:prstGeom>
        </p:spPr>
        <p:txBody>
          <a:bodyPr vert="horz" lIns="0" tIns="0" rIns="0" bIns="0" rtlCol="0" anchor="ctr" anchorCtr="0">
            <a:noAutofit/>
          </a:bodyPr>
          <a:lstStyle>
            <a:lvl1pPr algn="r">
              <a:defRPr sz="800" b="1">
                <a:solidFill>
                  <a:schemeClr val="tx1"/>
                </a:solidFill>
                <a:latin typeface="+mj-lt"/>
              </a:defRPr>
            </a:lvl1pPr>
          </a:lstStyle>
          <a:p>
            <a:fld id="{D701140D-C14F-41CA-99FC-0EF83E8DA40A}" type="slidenum">
              <a:rPr lang="fi-FI" smtClean="0"/>
              <a:pPr/>
              <a:t>‹#›</a:t>
            </a:fld>
            <a:endParaRPr lang="fi-FI" dirty="0"/>
          </a:p>
        </p:txBody>
      </p:sp>
      <p:sp>
        <p:nvSpPr>
          <p:cNvPr id="13" name="Freeform 5">
            <a:extLst>
              <a:ext uri="{FF2B5EF4-FFF2-40B4-BE49-F238E27FC236}">
                <a16:creationId xmlns:a16="http://schemas.microsoft.com/office/drawing/2014/main" id="{5C5E2C33-AA03-78AB-8665-63E23F2C35E4}"/>
              </a:ext>
            </a:extLst>
          </p:cNvPr>
          <p:cNvSpPr>
            <a:spLocks noChangeAspect="1" noEditPoints="1"/>
          </p:cNvSpPr>
          <p:nvPr/>
        </p:nvSpPr>
        <p:spPr bwMode="auto">
          <a:xfrm>
            <a:off x="407988" y="6165304"/>
            <a:ext cx="385958" cy="288000"/>
          </a:xfrm>
          <a:custGeom>
            <a:avLst/>
            <a:gdLst>
              <a:gd name="T0" fmla="*/ 1576 w 1576"/>
              <a:gd name="T1" fmla="*/ 408 h 1176"/>
              <a:gd name="T2" fmla="*/ 1507 w 1576"/>
              <a:gd name="T3" fmla="*/ 815 h 1176"/>
              <a:gd name="T4" fmla="*/ 1350 w 1576"/>
              <a:gd name="T5" fmla="*/ 815 h 1176"/>
              <a:gd name="T6" fmla="*/ 1293 w 1576"/>
              <a:gd name="T7" fmla="*/ 408 h 1176"/>
              <a:gd name="T8" fmla="*/ 1293 w 1576"/>
              <a:gd name="T9" fmla="*/ 0 h 1176"/>
              <a:gd name="T10" fmla="*/ 1576 w 1576"/>
              <a:gd name="T11" fmla="*/ 0 h 1176"/>
              <a:gd name="T12" fmla="*/ 1576 w 1576"/>
              <a:gd name="T13" fmla="*/ 408 h 1176"/>
              <a:gd name="T14" fmla="*/ 740 w 1576"/>
              <a:gd name="T15" fmla="*/ 733 h 1176"/>
              <a:gd name="T16" fmla="*/ 595 w 1576"/>
              <a:gd name="T17" fmla="*/ 315 h 1176"/>
              <a:gd name="T18" fmla="*/ 450 w 1576"/>
              <a:gd name="T19" fmla="*/ 733 h 1176"/>
              <a:gd name="T20" fmla="*/ 740 w 1576"/>
              <a:gd name="T21" fmla="*/ 733 h 1176"/>
              <a:gd name="T22" fmla="*/ 1190 w 1576"/>
              <a:gd name="T23" fmla="*/ 1176 h 1176"/>
              <a:gd name="T24" fmla="*/ 893 w 1576"/>
              <a:gd name="T25" fmla="*/ 1176 h 1176"/>
              <a:gd name="T26" fmla="*/ 822 w 1576"/>
              <a:gd name="T27" fmla="*/ 968 h 1176"/>
              <a:gd name="T28" fmla="*/ 368 w 1576"/>
              <a:gd name="T29" fmla="*/ 968 h 1176"/>
              <a:gd name="T30" fmla="*/ 296 w 1576"/>
              <a:gd name="T31" fmla="*/ 1176 h 1176"/>
              <a:gd name="T32" fmla="*/ 0 w 1576"/>
              <a:gd name="T33" fmla="*/ 1176 h 1176"/>
              <a:gd name="T34" fmla="*/ 209 w 1576"/>
              <a:gd name="T35" fmla="*/ 588 h 1176"/>
              <a:gd name="T36" fmla="*/ 418 w 1576"/>
              <a:gd name="T37" fmla="*/ 0 h 1176"/>
              <a:gd name="T38" fmla="*/ 773 w 1576"/>
              <a:gd name="T39" fmla="*/ 0 h 1176"/>
              <a:gd name="T40" fmla="*/ 981 w 1576"/>
              <a:gd name="T41" fmla="*/ 588 h 1176"/>
              <a:gd name="T42" fmla="*/ 1190 w 1576"/>
              <a:gd name="T43" fmla="*/ 1176 h 1176"/>
              <a:gd name="T44" fmla="*/ 1301 w 1576"/>
              <a:gd name="T45" fmla="*/ 1176 h 1176"/>
              <a:gd name="T46" fmla="*/ 1301 w 1576"/>
              <a:gd name="T47" fmla="*/ 910 h 1176"/>
              <a:gd name="T48" fmla="*/ 1568 w 1576"/>
              <a:gd name="T49" fmla="*/ 910 h 1176"/>
              <a:gd name="T50" fmla="*/ 1568 w 1576"/>
              <a:gd name="T51" fmla="*/ 1176 h 1176"/>
              <a:gd name="T52" fmla="*/ 1301 w 1576"/>
              <a:gd name="T53" fmla="*/ 1176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76" h="1176">
                <a:moveTo>
                  <a:pt x="1576" y="408"/>
                </a:moveTo>
                <a:lnTo>
                  <a:pt x="1507" y="815"/>
                </a:lnTo>
                <a:lnTo>
                  <a:pt x="1350" y="815"/>
                </a:lnTo>
                <a:lnTo>
                  <a:pt x="1293" y="408"/>
                </a:lnTo>
                <a:lnTo>
                  <a:pt x="1293" y="0"/>
                </a:lnTo>
                <a:lnTo>
                  <a:pt x="1576" y="0"/>
                </a:lnTo>
                <a:lnTo>
                  <a:pt x="1576" y="408"/>
                </a:lnTo>
                <a:close/>
                <a:moveTo>
                  <a:pt x="740" y="733"/>
                </a:moveTo>
                <a:lnTo>
                  <a:pt x="595" y="315"/>
                </a:lnTo>
                <a:lnTo>
                  <a:pt x="450" y="733"/>
                </a:lnTo>
                <a:lnTo>
                  <a:pt x="740" y="733"/>
                </a:lnTo>
                <a:close/>
                <a:moveTo>
                  <a:pt x="1190" y="1176"/>
                </a:moveTo>
                <a:lnTo>
                  <a:pt x="893" y="1176"/>
                </a:lnTo>
                <a:lnTo>
                  <a:pt x="822" y="968"/>
                </a:lnTo>
                <a:lnTo>
                  <a:pt x="368" y="968"/>
                </a:lnTo>
                <a:lnTo>
                  <a:pt x="296" y="1176"/>
                </a:lnTo>
                <a:lnTo>
                  <a:pt x="0" y="1176"/>
                </a:lnTo>
                <a:lnTo>
                  <a:pt x="209" y="588"/>
                </a:lnTo>
                <a:lnTo>
                  <a:pt x="418" y="0"/>
                </a:lnTo>
                <a:lnTo>
                  <a:pt x="773" y="0"/>
                </a:lnTo>
                <a:lnTo>
                  <a:pt x="981" y="588"/>
                </a:lnTo>
                <a:lnTo>
                  <a:pt x="1190" y="1176"/>
                </a:lnTo>
                <a:close/>
                <a:moveTo>
                  <a:pt x="1301" y="1176"/>
                </a:moveTo>
                <a:lnTo>
                  <a:pt x="1301" y="910"/>
                </a:lnTo>
                <a:lnTo>
                  <a:pt x="1568" y="910"/>
                </a:lnTo>
                <a:lnTo>
                  <a:pt x="1568" y="1176"/>
                </a:lnTo>
                <a:lnTo>
                  <a:pt x="1301" y="11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c)" hidden="1">
            <a:extLst>
              <a:ext uri="{FF2B5EF4-FFF2-40B4-BE49-F238E27FC236}">
                <a16:creationId xmlns:a16="http://schemas.microsoft.com/office/drawing/2014/main" id="{8C5E7599-C4F7-9F42-0FC3-001CFA949BE0}"/>
              </a:ext>
            </a:extLst>
          </p:cNvPr>
          <p:cNvSpPr txBox="1">
            <a:spLocks noGrp="1" noRot="1" noMove="1" noResize="1" noEditPoints="1" noAdjustHandles="1" noChangeArrowheads="1" noChangeShapeType="1"/>
          </p:cNvSpPr>
          <p:nvPr/>
        </p:nvSpPr>
        <p:spPr>
          <a:xfrm>
            <a:off x="11992930" y="6891795"/>
            <a:ext cx="192360" cy="30778"/>
          </a:xfrm>
          <a:prstGeom prst="rect">
            <a:avLst/>
          </a:prstGeom>
          <a:noFill/>
        </p:spPr>
        <p:txBody>
          <a:bodyPr wrap="none" lIns="0" tIns="0" rIns="0" bIns="0" rtlCol="0">
            <a:spAutoFit/>
          </a:bodyPr>
          <a:lstStyle/>
          <a:p>
            <a:pPr algn="r"/>
            <a:r>
              <a:rPr lang="fi-FI" sz="200" noProof="1">
                <a:solidFill>
                  <a:schemeClr val="bg1"/>
                </a:solidFill>
                <a:latin typeface="+mn-lt"/>
              </a:rPr>
              <a:t>©grow. for</a:t>
            </a:r>
            <a:r>
              <a:rPr lang="fi-FI" sz="200" baseline="0" noProof="1">
                <a:solidFill>
                  <a:schemeClr val="bg1"/>
                </a:solidFill>
                <a:latin typeface="+mn-lt"/>
              </a:rPr>
              <a:t> aalto</a:t>
            </a:r>
            <a:endParaRPr lang="fi-FI" sz="200" noProof="1">
              <a:solidFill>
                <a:schemeClr val="bg1"/>
              </a:solidFill>
              <a:latin typeface="+mn-lt"/>
            </a:endParaRPr>
          </a:p>
        </p:txBody>
      </p:sp>
      <p:pic>
        <p:nvPicPr>
          <p:cNvPr id="15" name="(logo)" descr="Z:\GRW (grow)\logot\copyright_grow.png" hidden="1">
            <a:extLst>
              <a:ext uri="{FF2B5EF4-FFF2-40B4-BE49-F238E27FC236}">
                <a16:creationId xmlns:a16="http://schemas.microsoft.com/office/drawing/2014/main" id="{2253F43D-7AF1-7EB4-2D74-17D11A66FF4A}"/>
              </a:ext>
            </a:extLst>
          </p:cNvPr>
          <p:cNvPicPr>
            <a:picLocks noGrp="1" noRot="1" noChangeAspect="1" noMove="1" noResize="1" noEditPoints="1" noAdjustHandles="1" noChangeArrowheads="1" noChangeShapeType="1" noCrop="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7195271"/>
      </p:ext>
    </p:extLst>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 id="2147483994" r:id="rId8"/>
    <p:sldLayoutId id="2147483995" r:id="rId9"/>
    <p:sldLayoutId id="2147483996" r:id="rId10"/>
    <p:sldLayoutId id="2147483997" r:id="rId11"/>
    <p:sldLayoutId id="2147483998" r:id="rId12"/>
    <p:sldLayoutId id="2147483999" r:id="rId13"/>
    <p:sldLayoutId id="2147484000" r:id="rId14"/>
    <p:sldLayoutId id="2147484001" r:id="rId15"/>
  </p:sldLayoutIdLst>
  <p:hf hdr="0"/>
  <p:txStyles>
    <p:titleStyle>
      <a:lvl1pPr algn="l" defTabSz="914400" rtl="0" eaLnBrk="1" latinLnBrk="0" hangingPunct="1">
        <a:lnSpc>
          <a:spcPct val="90000"/>
        </a:lnSpc>
        <a:spcBef>
          <a:spcPct val="0"/>
        </a:spcBef>
        <a:buNone/>
        <a:defRPr sz="3000" b="1" kern="1200" spc="-50" baseline="0">
          <a:solidFill>
            <a:schemeClr val="tx1"/>
          </a:solidFill>
          <a:latin typeface="+mj-lt"/>
          <a:ea typeface="+mj-ea"/>
          <a:cs typeface="+mj-cs"/>
        </a:defRPr>
      </a:lvl1pPr>
    </p:titleStyle>
    <p:bodyStyle>
      <a:lvl1pPr marL="0" indent="0" algn="l" defTabSz="914400" rtl="0" eaLnBrk="1" latinLnBrk="0" hangingPunct="1">
        <a:lnSpc>
          <a:spcPct val="100000"/>
        </a:lnSpc>
        <a:spcBef>
          <a:spcPts val="800"/>
        </a:spcBef>
        <a:buFontTx/>
        <a:buNone/>
        <a:defRPr sz="2000" kern="1200">
          <a:solidFill>
            <a:schemeClr val="tx1"/>
          </a:solidFill>
          <a:latin typeface="+mn-lt"/>
          <a:ea typeface="+mn-ea"/>
          <a:cs typeface="+mn-cs"/>
        </a:defRPr>
      </a:lvl1pPr>
      <a:lvl2pPr marL="266700" indent="-266700" algn="l" defTabSz="914400" rtl="0" eaLnBrk="1" latinLnBrk="0" hangingPunct="1">
        <a:lnSpc>
          <a:spcPct val="100000"/>
        </a:lnSpc>
        <a:spcBef>
          <a:spcPts val="800"/>
        </a:spcBef>
        <a:buFont typeface="Arial" panose="020B0604020202020204" pitchFamily="34" charset="0"/>
        <a:buChar char="•"/>
        <a:defRPr sz="2000" kern="1200">
          <a:solidFill>
            <a:schemeClr val="tx1"/>
          </a:solidFill>
          <a:latin typeface="+mn-lt"/>
          <a:ea typeface="+mn-ea"/>
          <a:cs typeface="+mn-cs"/>
        </a:defRPr>
      </a:lvl2pPr>
      <a:lvl3pPr marL="542925" indent="-276225"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809625"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4pPr>
      <a:lvl5pPr marL="1076325"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5pPr>
      <a:lvl6pPr marL="1343025"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6pPr>
      <a:lvl7pPr marL="1619250" indent="-276225"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7pPr>
      <a:lvl8pPr marL="1885950"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8pPr>
      <a:lvl9pPr marL="2152650"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p15:clr>
            <a:srgbClr val="F26B43"/>
          </p15:clr>
        </p15:guide>
        <p15:guide id="3" pos="257">
          <p15:clr>
            <a:srgbClr val="F26B43"/>
          </p15:clr>
        </p15:guide>
        <p15:guide id="4" pos="7423">
          <p15:clr>
            <a:srgbClr val="F26B43"/>
          </p15:clr>
        </p15:guide>
        <p15:guide id="5" orient="horz" pos="3702">
          <p15:clr>
            <a:srgbClr val="F26B43"/>
          </p15:clr>
        </p15:guide>
        <p15:guide id="6" orient="horz" pos="255">
          <p15:clr>
            <a:srgbClr val="F26B43"/>
          </p15:clr>
        </p15:guide>
        <p15:guide id="7" orient="horz" pos="1389">
          <p15:clr>
            <a:srgbClr val="F26B43"/>
          </p15:clr>
        </p15:guide>
        <p15:guide id="9" orient="horz" pos="1162">
          <p15:clr>
            <a:srgbClr val="F26B43"/>
          </p15:clr>
        </p15:guide>
        <p15:guide id="10" pos="665">
          <p15:clr>
            <a:srgbClr val="F26B43"/>
          </p15:clr>
        </p15:guide>
        <p15:guide id="11" pos="7015">
          <p15:clr>
            <a:srgbClr val="F26B43"/>
          </p15:clr>
        </p15:guide>
        <p15:guide id="13" orient="horz" pos="216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C65E8D-F825-584D-D6FB-F8C43CA5290B}"/>
              </a:ext>
            </a:extLst>
          </p:cNvPr>
          <p:cNvSpPr>
            <a:spLocks noGrp="1"/>
          </p:cNvSpPr>
          <p:nvPr>
            <p:ph type="title"/>
          </p:nvPr>
        </p:nvSpPr>
        <p:spPr>
          <a:xfrm>
            <a:off x="407987" y="404813"/>
            <a:ext cx="11376026" cy="1079971"/>
          </a:xfrm>
          <a:prstGeom prst="rect">
            <a:avLst/>
          </a:prstGeom>
        </p:spPr>
        <p:txBody>
          <a:bodyPr vert="horz" lIns="0" tIns="0" rIns="0" bIns="0" rtlCol="0" anchor="t" anchorCtr="0">
            <a:noAutofit/>
          </a:bodyPr>
          <a:lstStyle/>
          <a:p>
            <a:r>
              <a:rPr lang="en-US" dirty="0"/>
              <a:t>Click to edit Master title style</a:t>
            </a:r>
            <a:endParaRPr lang="fi-FI" dirty="0"/>
          </a:p>
        </p:txBody>
      </p:sp>
      <p:sp>
        <p:nvSpPr>
          <p:cNvPr id="3" name="Text Placeholder 2">
            <a:extLst>
              <a:ext uri="{FF2B5EF4-FFF2-40B4-BE49-F238E27FC236}">
                <a16:creationId xmlns:a16="http://schemas.microsoft.com/office/drawing/2014/main" id="{E0D11FC7-EFA2-69A1-189F-7A86286A46CC}"/>
              </a:ext>
            </a:extLst>
          </p:cNvPr>
          <p:cNvSpPr>
            <a:spLocks noGrp="1"/>
          </p:cNvSpPr>
          <p:nvPr>
            <p:ph type="body" idx="1"/>
          </p:nvPr>
        </p:nvSpPr>
        <p:spPr>
          <a:xfrm>
            <a:off x="407988" y="1844675"/>
            <a:ext cx="11376025" cy="403225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fi-FI" dirty="0"/>
          </a:p>
        </p:txBody>
      </p:sp>
      <p:sp>
        <p:nvSpPr>
          <p:cNvPr id="4" name="Date Placeholder 3">
            <a:extLst>
              <a:ext uri="{FF2B5EF4-FFF2-40B4-BE49-F238E27FC236}">
                <a16:creationId xmlns:a16="http://schemas.microsoft.com/office/drawing/2014/main" id="{743F7BF6-AD90-C909-77AF-27B553EAE67B}"/>
              </a:ext>
            </a:extLst>
          </p:cNvPr>
          <p:cNvSpPr>
            <a:spLocks noGrp="1"/>
          </p:cNvSpPr>
          <p:nvPr>
            <p:ph type="dt" sz="half" idx="2"/>
          </p:nvPr>
        </p:nvSpPr>
        <p:spPr>
          <a:xfrm>
            <a:off x="10200456" y="6309320"/>
            <a:ext cx="1152128" cy="143868"/>
          </a:xfrm>
          <a:prstGeom prst="rect">
            <a:avLst/>
          </a:prstGeom>
        </p:spPr>
        <p:txBody>
          <a:bodyPr vert="horz" lIns="0" tIns="0" rIns="0" bIns="0" rtlCol="0" anchor="ctr" anchorCtr="0">
            <a:noAutofit/>
          </a:bodyPr>
          <a:lstStyle>
            <a:lvl1pPr algn="r">
              <a:defRPr sz="800">
                <a:solidFill>
                  <a:schemeClr val="tx1"/>
                </a:solidFill>
                <a:latin typeface="+mj-lt"/>
              </a:defRPr>
            </a:lvl1pPr>
          </a:lstStyle>
          <a:p>
            <a:fld id="{0221E6FC-591F-41D3-8866-CA3BC60199CE}" type="datetime1">
              <a:rPr lang="fi-FI" smtClean="0"/>
              <a:t>30.4.2024</a:t>
            </a:fld>
            <a:endParaRPr lang="fi-FI" dirty="0"/>
          </a:p>
        </p:txBody>
      </p:sp>
      <p:sp>
        <p:nvSpPr>
          <p:cNvPr id="5" name="Footer Placeholder 4">
            <a:extLst>
              <a:ext uri="{FF2B5EF4-FFF2-40B4-BE49-F238E27FC236}">
                <a16:creationId xmlns:a16="http://schemas.microsoft.com/office/drawing/2014/main" id="{0F3C740A-22EB-F160-0AF7-8861ADCEA482}"/>
              </a:ext>
            </a:extLst>
          </p:cNvPr>
          <p:cNvSpPr>
            <a:spLocks noGrp="1"/>
          </p:cNvSpPr>
          <p:nvPr>
            <p:ph type="ftr" sz="quarter" idx="3"/>
          </p:nvPr>
        </p:nvSpPr>
        <p:spPr>
          <a:xfrm>
            <a:off x="1271464" y="6309320"/>
            <a:ext cx="8928992" cy="143869"/>
          </a:xfrm>
          <a:prstGeom prst="rect">
            <a:avLst/>
          </a:prstGeom>
        </p:spPr>
        <p:txBody>
          <a:bodyPr vert="horz" lIns="0" tIns="0" rIns="0" bIns="0" rtlCol="0" anchor="ctr" anchorCtr="0">
            <a:noAutofit/>
          </a:bodyPr>
          <a:lstStyle>
            <a:lvl1pPr algn="r">
              <a:defRPr sz="800">
                <a:solidFill>
                  <a:schemeClr val="tx1"/>
                </a:solidFill>
                <a:latin typeface="+mj-lt"/>
              </a:defRPr>
            </a:lvl1pPr>
          </a:lstStyle>
          <a:p>
            <a:r>
              <a:rPr lang="fi-FI"/>
              <a:t>Presenter Name</a:t>
            </a:r>
            <a:endParaRPr lang="fi-FI" dirty="0"/>
          </a:p>
        </p:txBody>
      </p:sp>
      <p:sp>
        <p:nvSpPr>
          <p:cNvPr id="6" name="Slide Number Placeholder 5">
            <a:extLst>
              <a:ext uri="{FF2B5EF4-FFF2-40B4-BE49-F238E27FC236}">
                <a16:creationId xmlns:a16="http://schemas.microsoft.com/office/drawing/2014/main" id="{AFE010D8-B221-F972-68C1-3E01629A88DB}"/>
              </a:ext>
            </a:extLst>
          </p:cNvPr>
          <p:cNvSpPr>
            <a:spLocks noGrp="1"/>
          </p:cNvSpPr>
          <p:nvPr>
            <p:ph type="sldNum" sz="quarter" idx="4"/>
          </p:nvPr>
        </p:nvSpPr>
        <p:spPr>
          <a:xfrm>
            <a:off x="11352584" y="6309320"/>
            <a:ext cx="431428" cy="143869"/>
          </a:xfrm>
          <a:prstGeom prst="rect">
            <a:avLst/>
          </a:prstGeom>
        </p:spPr>
        <p:txBody>
          <a:bodyPr vert="horz" lIns="0" tIns="0" rIns="0" bIns="0" rtlCol="0" anchor="ctr" anchorCtr="0">
            <a:noAutofit/>
          </a:bodyPr>
          <a:lstStyle>
            <a:lvl1pPr algn="r">
              <a:defRPr sz="800" b="1">
                <a:solidFill>
                  <a:schemeClr val="tx1"/>
                </a:solidFill>
                <a:latin typeface="+mj-lt"/>
              </a:defRPr>
            </a:lvl1pPr>
          </a:lstStyle>
          <a:p>
            <a:fld id="{D701140D-C14F-41CA-99FC-0EF83E8DA40A}" type="slidenum">
              <a:rPr lang="fi-FI" smtClean="0"/>
              <a:pPr/>
              <a:t>‹#›</a:t>
            </a:fld>
            <a:endParaRPr lang="fi-FI" dirty="0"/>
          </a:p>
        </p:txBody>
      </p:sp>
      <p:sp>
        <p:nvSpPr>
          <p:cNvPr id="13" name="Freeform 5">
            <a:extLst>
              <a:ext uri="{FF2B5EF4-FFF2-40B4-BE49-F238E27FC236}">
                <a16:creationId xmlns:a16="http://schemas.microsoft.com/office/drawing/2014/main" id="{5C5E2C33-AA03-78AB-8665-63E23F2C35E4}"/>
              </a:ext>
            </a:extLst>
          </p:cNvPr>
          <p:cNvSpPr>
            <a:spLocks noChangeAspect="1" noEditPoints="1"/>
          </p:cNvSpPr>
          <p:nvPr/>
        </p:nvSpPr>
        <p:spPr bwMode="auto">
          <a:xfrm>
            <a:off x="407988" y="6165304"/>
            <a:ext cx="385958" cy="288000"/>
          </a:xfrm>
          <a:custGeom>
            <a:avLst/>
            <a:gdLst>
              <a:gd name="T0" fmla="*/ 1576 w 1576"/>
              <a:gd name="T1" fmla="*/ 408 h 1176"/>
              <a:gd name="T2" fmla="*/ 1507 w 1576"/>
              <a:gd name="T3" fmla="*/ 815 h 1176"/>
              <a:gd name="T4" fmla="*/ 1350 w 1576"/>
              <a:gd name="T5" fmla="*/ 815 h 1176"/>
              <a:gd name="T6" fmla="*/ 1293 w 1576"/>
              <a:gd name="T7" fmla="*/ 408 h 1176"/>
              <a:gd name="T8" fmla="*/ 1293 w 1576"/>
              <a:gd name="T9" fmla="*/ 0 h 1176"/>
              <a:gd name="T10" fmla="*/ 1576 w 1576"/>
              <a:gd name="T11" fmla="*/ 0 h 1176"/>
              <a:gd name="T12" fmla="*/ 1576 w 1576"/>
              <a:gd name="T13" fmla="*/ 408 h 1176"/>
              <a:gd name="T14" fmla="*/ 740 w 1576"/>
              <a:gd name="T15" fmla="*/ 733 h 1176"/>
              <a:gd name="T16" fmla="*/ 595 w 1576"/>
              <a:gd name="T17" fmla="*/ 315 h 1176"/>
              <a:gd name="T18" fmla="*/ 450 w 1576"/>
              <a:gd name="T19" fmla="*/ 733 h 1176"/>
              <a:gd name="T20" fmla="*/ 740 w 1576"/>
              <a:gd name="T21" fmla="*/ 733 h 1176"/>
              <a:gd name="T22" fmla="*/ 1190 w 1576"/>
              <a:gd name="T23" fmla="*/ 1176 h 1176"/>
              <a:gd name="T24" fmla="*/ 893 w 1576"/>
              <a:gd name="T25" fmla="*/ 1176 h 1176"/>
              <a:gd name="T26" fmla="*/ 822 w 1576"/>
              <a:gd name="T27" fmla="*/ 968 h 1176"/>
              <a:gd name="T28" fmla="*/ 368 w 1576"/>
              <a:gd name="T29" fmla="*/ 968 h 1176"/>
              <a:gd name="T30" fmla="*/ 296 w 1576"/>
              <a:gd name="T31" fmla="*/ 1176 h 1176"/>
              <a:gd name="T32" fmla="*/ 0 w 1576"/>
              <a:gd name="T33" fmla="*/ 1176 h 1176"/>
              <a:gd name="T34" fmla="*/ 209 w 1576"/>
              <a:gd name="T35" fmla="*/ 588 h 1176"/>
              <a:gd name="T36" fmla="*/ 418 w 1576"/>
              <a:gd name="T37" fmla="*/ 0 h 1176"/>
              <a:gd name="T38" fmla="*/ 773 w 1576"/>
              <a:gd name="T39" fmla="*/ 0 h 1176"/>
              <a:gd name="T40" fmla="*/ 981 w 1576"/>
              <a:gd name="T41" fmla="*/ 588 h 1176"/>
              <a:gd name="T42" fmla="*/ 1190 w 1576"/>
              <a:gd name="T43" fmla="*/ 1176 h 1176"/>
              <a:gd name="T44" fmla="*/ 1301 w 1576"/>
              <a:gd name="T45" fmla="*/ 1176 h 1176"/>
              <a:gd name="T46" fmla="*/ 1301 w 1576"/>
              <a:gd name="T47" fmla="*/ 910 h 1176"/>
              <a:gd name="T48" fmla="*/ 1568 w 1576"/>
              <a:gd name="T49" fmla="*/ 910 h 1176"/>
              <a:gd name="T50" fmla="*/ 1568 w 1576"/>
              <a:gd name="T51" fmla="*/ 1176 h 1176"/>
              <a:gd name="T52" fmla="*/ 1301 w 1576"/>
              <a:gd name="T53" fmla="*/ 1176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76" h="1176">
                <a:moveTo>
                  <a:pt x="1576" y="408"/>
                </a:moveTo>
                <a:lnTo>
                  <a:pt x="1507" y="815"/>
                </a:lnTo>
                <a:lnTo>
                  <a:pt x="1350" y="815"/>
                </a:lnTo>
                <a:lnTo>
                  <a:pt x="1293" y="408"/>
                </a:lnTo>
                <a:lnTo>
                  <a:pt x="1293" y="0"/>
                </a:lnTo>
                <a:lnTo>
                  <a:pt x="1576" y="0"/>
                </a:lnTo>
                <a:lnTo>
                  <a:pt x="1576" y="408"/>
                </a:lnTo>
                <a:close/>
                <a:moveTo>
                  <a:pt x="740" y="733"/>
                </a:moveTo>
                <a:lnTo>
                  <a:pt x="595" y="315"/>
                </a:lnTo>
                <a:lnTo>
                  <a:pt x="450" y="733"/>
                </a:lnTo>
                <a:lnTo>
                  <a:pt x="740" y="733"/>
                </a:lnTo>
                <a:close/>
                <a:moveTo>
                  <a:pt x="1190" y="1176"/>
                </a:moveTo>
                <a:lnTo>
                  <a:pt x="893" y="1176"/>
                </a:lnTo>
                <a:lnTo>
                  <a:pt x="822" y="968"/>
                </a:lnTo>
                <a:lnTo>
                  <a:pt x="368" y="968"/>
                </a:lnTo>
                <a:lnTo>
                  <a:pt x="296" y="1176"/>
                </a:lnTo>
                <a:lnTo>
                  <a:pt x="0" y="1176"/>
                </a:lnTo>
                <a:lnTo>
                  <a:pt x="209" y="588"/>
                </a:lnTo>
                <a:lnTo>
                  <a:pt x="418" y="0"/>
                </a:lnTo>
                <a:lnTo>
                  <a:pt x="773" y="0"/>
                </a:lnTo>
                <a:lnTo>
                  <a:pt x="981" y="588"/>
                </a:lnTo>
                <a:lnTo>
                  <a:pt x="1190" y="1176"/>
                </a:lnTo>
                <a:close/>
                <a:moveTo>
                  <a:pt x="1301" y="1176"/>
                </a:moveTo>
                <a:lnTo>
                  <a:pt x="1301" y="910"/>
                </a:lnTo>
                <a:lnTo>
                  <a:pt x="1568" y="910"/>
                </a:lnTo>
                <a:lnTo>
                  <a:pt x="1568" y="1176"/>
                </a:lnTo>
                <a:lnTo>
                  <a:pt x="1301" y="11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c)" hidden="1">
            <a:extLst>
              <a:ext uri="{FF2B5EF4-FFF2-40B4-BE49-F238E27FC236}">
                <a16:creationId xmlns:a16="http://schemas.microsoft.com/office/drawing/2014/main" id="{8C5E7599-C4F7-9F42-0FC3-001CFA949BE0}"/>
              </a:ext>
            </a:extLst>
          </p:cNvPr>
          <p:cNvSpPr txBox="1">
            <a:spLocks noGrp="1" noRot="1" noMove="1" noResize="1" noEditPoints="1" noAdjustHandles="1" noChangeArrowheads="1" noChangeShapeType="1"/>
          </p:cNvSpPr>
          <p:nvPr/>
        </p:nvSpPr>
        <p:spPr>
          <a:xfrm>
            <a:off x="11992930" y="6891795"/>
            <a:ext cx="192360" cy="30778"/>
          </a:xfrm>
          <a:prstGeom prst="rect">
            <a:avLst/>
          </a:prstGeom>
          <a:noFill/>
        </p:spPr>
        <p:txBody>
          <a:bodyPr wrap="none" lIns="0" tIns="0" rIns="0" bIns="0" rtlCol="0">
            <a:spAutoFit/>
          </a:bodyPr>
          <a:lstStyle/>
          <a:p>
            <a:pPr algn="r"/>
            <a:r>
              <a:rPr lang="fi-FI" sz="200" noProof="1">
                <a:solidFill>
                  <a:schemeClr val="bg1"/>
                </a:solidFill>
                <a:latin typeface="+mn-lt"/>
              </a:rPr>
              <a:t>©grow. for</a:t>
            </a:r>
            <a:r>
              <a:rPr lang="fi-FI" sz="200" baseline="0" noProof="1">
                <a:solidFill>
                  <a:schemeClr val="bg1"/>
                </a:solidFill>
                <a:latin typeface="+mn-lt"/>
              </a:rPr>
              <a:t> aalto</a:t>
            </a:r>
            <a:endParaRPr lang="fi-FI" sz="200" noProof="1">
              <a:solidFill>
                <a:schemeClr val="bg1"/>
              </a:solidFill>
              <a:latin typeface="+mn-lt"/>
            </a:endParaRPr>
          </a:p>
        </p:txBody>
      </p:sp>
      <p:pic>
        <p:nvPicPr>
          <p:cNvPr id="15" name="(logo)" descr="Z:\GRW (grow)\logot\copyright_grow.png" hidden="1">
            <a:extLst>
              <a:ext uri="{FF2B5EF4-FFF2-40B4-BE49-F238E27FC236}">
                <a16:creationId xmlns:a16="http://schemas.microsoft.com/office/drawing/2014/main" id="{2253F43D-7AF1-7EB4-2D74-17D11A66FF4A}"/>
              </a:ext>
            </a:extLst>
          </p:cNvPr>
          <p:cNvPicPr>
            <a:picLocks noGrp="1" noRot="1" noChangeAspect="1" noMove="1" noResize="1" noEditPoints="1" noAdjustHandles="1" noChangeArrowheads="1" noChangeShapeType="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0623492"/>
      </p:ext>
    </p:extLst>
  </p:cSld>
  <p:clrMap bg1="lt1" tx1="dk1" bg2="lt2" tx2="dk2" accent1="accent1" accent2="accent2" accent3="accent3" accent4="accent4" accent5="accent5" accent6="accent6" hlink="hlink" folHlink="folHlink"/>
  <p:sldLayoutIdLst>
    <p:sldLayoutId id="2147484044" r:id="rId1"/>
    <p:sldLayoutId id="2147484071" r:id="rId2"/>
    <p:sldLayoutId id="2147484072" r:id="rId3"/>
    <p:sldLayoutId id="2147484073" r:id="rId4"/>
    <p:sldLayoutId id="2147484074" r:id="rId5"/>
    <p:sldLayoutId id="2147484064" r:id="rId6"/>
    <p:sldLayoutId id="2147484065" r:id="rId7"/>
    <p:sldLayoutId id="2147484066" r:id="rId8"/>
    <p:sldLayoutId id="2147484067" r:id="rId9"/>
  </p:sldLayoutIdLst>
  <p:hf hdr="0"/>
  <p:txStyles>
    <p:titleStyle>
      <a:lvl1pPr algn="l" defTabSz="914400" rtl="0" eaLnBrk="1" latinLnBrk="0" hangingPunct="1">
        <a:lnSpc>
          <a:spcPct val="90000"/>
        </a:lnSpc>
        <a:spcBef>
          <a:spcPct val="0"/>
        </a:spcBef>
        <a:buNone/>
        <a:defRPr sz="3000" b="1" kern="1200" spc="-50" baseline="0">
          <a:solidFill>
            <a:schemeClr val="tx1"/>
          </a:solidFill>
          <a:latin typeface="+mj-lt"/>
          <a:ea typeface="+mj-ea"/>
          <a:cs typeface="+mj-cs"/>
        </a:defRPr>
      </a:lvl1pPr>
    </p:titleStyle>
    <p:bodyStyle>
      <a:lvl1pPr marL="0" indent="0" algn="l" defTabSz="914400" rtl="0" eaLnBrk="1" latinLnBrk="0" hangingPunct="1">
        <a:lnSpc>
          <a:spcPct val="100000"/>
        </a:lnSpc>
        <a:spcBef>
          <a:spcPts val="800"/>
        </a:spcBef>
        <a:buFontTx/>
        <a:buNone/>
        <a:defRPr sz="2000" kern="1200">
          <a:solidFill>
            <a:schemeClr val="tx1"/>
          </a:solidFill>
          <a:latin typeface="+mn-lt"/>
          <a:ea typeface="+mn-ea"/>
          <a:cs typeface="+mn-cs"/>
        </a:defRPr>
      </a:lvl1pPr>
      <a:lvl2pPr marL="266700" indent="-266700" algn="l" defTabSz="914400" rtl="0" eaLnBrk="1" latinLnBrk="0" hangingPunct="1">
        <a:lnSpc>
          <a:spcPct val="100000"/>
        </a:lnSpc>
        <a:spcBef>
          <a:spcPts val="800"/>
        </a:spcBef>
        <a:buFont typeface="Arial" panose="020B0604020202020204" pitchFamily="34" charset="0"/>
        <a:buChar char="•"/>
        <a:defRPr sz="2000" kern="1200">
          <a:solidFill>
            <a:schemeClr val="tx1"/>
          </a:solidFill>
          <a:latin typeface="+mn-lt"/>
          <a:ea typeface="+mn-ea"/>
          <a:cs typeface="+mn-cs"/>
        </a:defRPr>
      </a:lvl2pPr>
      <a:lvl3pPr marL="542925" indent="-276225"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809625"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4pPr>
      <a:lvl5pPr marL="1076325"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5pPr>
      <a:lvl6pPr marL="1343025"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6pPr>
      <a:lvl7pPr marL="1619250" indent="-276225"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7pPr>
      <a:lvl8pPr marL="1885950"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8pPr>
      <a:lvl9pPr marL="2152650"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p15:clr>
            <a:srgbClr val="F26B43"/>
          </p15:clr>
        </p15:guide>
        <p15:guide id="3" pos="257">
          <p15:clr>
            <a:srgbClr val="F26B43"/>
          </p15:clr>
        </p15:guide>
        <p15:guide id="4" pos="7423">
          <p15:clr>
            <a:srgbClr val="F26B43"/>
          </p15:clr>
        </p15:guide>
        <p15:guide id="5" orient="horz" pos="3702">
          <p15:clr>
            <a:srgbClr val="F26B43"/>
          </p15:clr>
        </p15:guide>
        <p15:guide id="6" orient="horz" pos="255">
          <p15:clr>
            <a:srgbClr val="F26B43"/>
          </p15:clr>
        </p15:guide>
        <p15:guide id="7" orient="horz" pos="1389">
          <p15:clr>
            <a:srgbClr val="F26B43"/>
          </p15:clr>
        </p15:guide>
        <p15:guide id="9" orient="horz" pos="1162">
          <p15:clr>
            <a:srgbClr val="F26B43"/>
          </p15:clr>
        </p15:guide>
        <p15:guide id="10" pos="665">
          <p15:clr>
            <a:srgbClr val="F26B43"/>
          </p15:clr>
        </p15:guide>
        <p15:guide id="11" pos="7015">
          <p15:clr>
            <a:srgbClr val="F26B43"/>
          </p15:clr>
        </p15:guide>
        <p15:guide id="13" orient="horz" pos="216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C65E8D-F825-584D-D6FB-F8C43CA5290B}"/>
              </a:ext>
            </a:extLst>
          </p:cNvPr>
          <p:cNvSpPr>
            <a:spLocks noGrp="1"/>
          </p:cNvSpPr>
          <p:nvPr>
            <p:ph type="title"/>
          </p:nvPr>
        </p:nvSpPr>
        <p:spPr>
          <a:xfrm>
            <a:off x="407987" y="404813"/>
            <a:ext cx="11376026" cy="1079971"/>
          </a:xfrm>
          <a:prstGeom prst="rect">
            <a:avLst/>
          </a:prstGeom>
        </p:spPr>
        <p:txBody>
          <a:bodyPr vert="horz" lIns="0" tIns="0" rIns="0" bIns="0" rtlCol="0" anchor="t" anchorCtr="0">
            <a:noAutofit/>
          </a:bodyPr>
          <a:lstStyle/>
          <a:p>
            <a:r>
              <a:rPr lang="en-US" dirty="0"/>
              <a:t>Click to edit Master title style</a:t>
            </a:r>
            <a:endParaRPr lang="fi-FI" dirty="0"/>
          </a:p>
        </p:txBody>
      </p:sp>
      <p:sp>
        <p:nvSpPr>
          <p:cNvPr id="3" name="Text Placeholder 2">
            <a:extLst>
              <a:ext uri="{FF2B5EF4-FFF2-40B4-BE49-F238E27FC236}">
                <a16:creationId xmlns:a16="http://schemas.microsoft.com/office/drawing/2014/main" id="{E0D11FC7-EFA2-69A1-189F-7A86286A46CC}"/>
              </a:ext>
            </a:extLst>
          </p:cNvPr>
          <p:cNvSpPr>
            <a:spLocks noGrp="1"/>
          </p:cNvSpPr>
          <p:nvPr>
            <p:ph type="body" idx="1"/>
          </p:nvPr>
        </p:nvSpPr>
        <p:spPr>
          <a:xfrm>
            <a:off x="407988" y="1844675"/>
            <a:ext cx="11376025" cy="403225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fi-FI" dirty="0"/>
          </a:p>
        </p:txBody>
      </p:sp>
      <p:sp>
        <p:nvSpPr>
          <p:cNvPr id="4" name="Date Placeholder 3">
            <a:extLst>
              <a:ext uri="{FF2B5EF4-FFF2-40B4-BE49-F238E27FC236}">
                <a16:creationId xmlns:a16="http://schemas.microsoft.com/office/drawing/2014/main" id="{743F7BF6-AD90-C909-77AF-27B553EAE67B}"/>
              </a:ext>
            </a:extLst>
          </p:cNvPr>
          <p:cNvSpPr>
            <a:spLocks noGrp="1"/>
          </p:cNvSpPr>
          <p:nvPr>
            <p:ph type="dt" sz="half" idx="2"/>
          </p:nvPr>
        </p:nvSpPr>
        <p:spPr>
          <a:xfrm>
            <a:off x="10200456" y="6309320"/>
            <a:ext cx="1152128" cy="143868"/>
          </a:xfrm>
          <a:prstGeom prst="rect">
            <a:avLst/>
          </a:prstGeom>
        </p:spPr>
        <p:txBody>
          <a:bodyPr vert="horz" lIns="0" tIns="0" rIns="0" bIns="0" rtlCol="0" anchor="ctr" anchorCtr="0">
            <a:noAutofit/>
          </a:bodyPr>
          <a:lstStyle>
            <a:lvl1pPr algn="r">
              <a:defRPr sz="800">
                <a:solidFill>
                  <a:schemeClr val="tx1"/>
                </a:solidFill>
                <a:latin typeface="+mj-lt"/>
              </a:defRPr>
            </a:lvl1pPr>
          </a:lstStyle>
          <a:p>
            <a:fld id="{D7C2292C-5C74-45EE-A0FE-7902D9C4C12B}" type="datetime1">
              <a:rPr lang="fi-FI" smtClean="0"/>
              <a:t>30.4.2024</a:t>
            </a:fld>
            <a:endParaRPr lang="fi-FI" dirty="0"/>
          </a:p>
        </p:txBody>
      </p:sp>
      <p:sp>
        <p:nvSpPr>
          <p:cNvPr id="5" name="Footer Placeholder 4">
            <a:extLst>
              <a:ext uri="{FF2B5EF4-FFF2-40B4-BE49-F238E27FC236}">
                <a16:creationId xmlns:a16="http://schemas.microsoft.com/office/drawing/2014/main" id="{0F3C740A-22EB-F160-0AF7-8861ADCEA482}"/>
              </a:ext>
            </a:extLst>
          </p:cNvPr>
          <p:cNvSpPr>
            <a:spLocks noGrp="1"/>
          </p:cNvSpPr>
          <p:nvPr>
            <p:ph type="ftr" sz="quarter" idx="3"/>
          </p:nvPr>
        </p:nvSpPr>
        <p:spPr>
          <a:xfrm>
            <a:off x="1271464" y="6309320"/>
            <a:ext cx="8928992" cy="143869"/>
          </a:xfrm>
          <a:prstGeom prst="rect">
            <a:avLst/>
          </a:prstGeom>
        </p:spPr>
        <p:txBody>
          <a:bodyPr vert="horz" lIns="0" tIns="0" rIns="0" bIns="0" rtlCol="0" anchor="ctr" anchorCtr="0">
            <a:noAutofit/>
          </a:bodyPr>
          <a:lstStyle>
            <a:lvl1pPr algn="r">
              <a:defRPr sz="800">
                <a:solidFill>
                  <a:schemeClr val="tx1"/>
                </a:solidFill>
                <a:latin typeface="+mj-lt"/>
              </a:defRPr>
            </a:lvl1pPr>
          </a:lstStyle>
          <a:p>
            <a:r>
              <a:rPr lang="fi-FI"/>
              <a:t>Presenter Name</a:t>
            </a:r>
            <a:endParaRPr lang="fi-FI" dirty="0"/>
          </a:p>
        </p:txBody>
      </p:sp>
      <p:sp>
        <p:nvSpPr>
          <p:cNvPr id="6" name="Slide Number Placeholder 5">
            <a:extLst>
              <a:ext uri="{FF2B5EF4-FFF2-40B4-BE49-F238E27FC236}">
                <a16:creationId xmlns:a16="http://schemas.microsoft.com/office/drawing/2014/main" id="{AFE010D8-B221-F972-68C1-3E01629A88DB}"/>
              </a:ext>
            </a:extLst>
          </p:cNvPr>
          <p:cNvSpPr>
            <a:spLocks noGrp="1"/>
          </p:cNvSpPr>
          <p:nvPr>
            <p:ph type="sldNum" sz="quarter" idx="4"/>
          </p:nvPr>
        </p:nvSpPr>
        <p:spPr>
          <a:xfrm>
            <a:off x="11352584" y="6309320"/>
            <a:ext cx="431428" cy="143869"/>
          </a:xfrm>
          <a:prstGeom prst="rect">
            <a:avLst/>
          </a:prstGeom>
        </p:spPr>
        <p:txBody>
          <a:bodyPr vert="horz" lIns="0" tIns="0" rIns="0" bIns="0" rtlCol="0" anchor="ctr" anchorCtr="0">
            <a:noAutofit/>
          </a:bodyPr>
          <a:lstStyle>
            <a:lvl1pPr algn="r">
              <a:defRPr sz="800" b="1">
                <a:solidFill>
                  <a:schemeClr val="tx1"/>
                </a:solidFill>
                <a:latin typeface="+mj-lt"/>
              </a:defRPr>
            </a:lvl1pPr>
          </a:lstStyle>
          <a:p>
            <a:fld id="{D701140D-C14F-41CA-99FC-0EF83E8DA40A}" type="slidenum">
              <a:rPr lang="fi-FI" smtClean="0"/>
              <a:pPr/>
              <a:t>‹#›</a:t>
            </a:fld>
            <a:endParaRPr lang="fi-FI" dirty="0"/>
          </a:p>
        </p:txBody>
      </p:sp>
      <p:sp>
        <p:nvSpPr>
          <p:cNvPr id="13" name="Freeform 5">
            <a:extLst>
              <a:ext uri="{FF2B5EF4-FFF2-40B4-BE49-F238E27FC236}">
                <a16:creationId xmlns:a16="http://schemas.microsoft.com/office/drawing/2014/main" id="{5C5E2C33-AA03-78AB-8665-63E23F2C35E4}"/>
              </a:ext>
            </a:extLst>
          </p:cNvPr>
          <p:cNvSpPr>
            <a:spLocks noChangeAspect="1" noEditPoints="1"/>
          </p:cNvSpPr>
          <p:nvPr/>
        </p:nvSpPr>
        <p:spPr bwMode="auto">
          <a:xfrm>
            <a:off x="407988" y="6165304"/>
            <a:ext cx="385958" cy="288000"/>
          </a:xfrm>
          <a:custGeom>
            <a:avLst/>
            <a:gdLst>
              <a:gd name="T0" fmla="*/ 1576 w 1576"/>
              <a:gd name="T1" fmla="*/ 408 h 1176"/>
              <a:gd name="T2" fmla="*/ 1507 w 1576"/>
              <a:gd name="T3" fmla="*/ 815 h 1176"/>
              <a:gd name="T4" fmla="*/ 1350 w 1576"/>
              <a:gd name="T5" fmla="*/ 815 h 1176"/>
              <a:gd name="T6" fmla="*/ 1293 w 1576"/>
              <a:gd name="T7" fmla="*/ 408 h 1176"/>
              <a:gd name="T8" fmla="*/ 1293 w 1576"/>
              <a:gd name="T9" fmla="*/ 0 h 1176"/>
              <a:gd name="T10" fmla="*/ 1576 w 1576"/>
              <a:gd name="T11" fmla="*/ 0 h 1176"/>
              <a:gd name="T12" fmla="*/ 1576 w 1576"/>
              <a:gd name="T13" fmla="*/ 408 h 1176"/>
              <a:gd name="T14" fmla="*/ 740 w 1576"/>
              <a:gd name="T15" fmla="*/ 733 h 1176"/>
              <a:gd name="T16" fmla="*/ 595 w 1576"/>
              <a:gd name="T17" fmla="*/ 315 h 1176"/>
              <a:gd name="T18" fmla="*/ 450 w 1576"/>
              <a:gd name="T19" fmla="*/ 733 h 1176"/>
              <a:gd name="T20" fmla="*/ 740 w 1576"/>
              <a:gd name="T21" fmla="*/ 733 h 1176"/>
              <a:gd name="T22" fmla="*/ 1190 w 1576"/>
              <a:gd name="T23" fmla="*/ 1176 h 1176"/>
              <a:gd name="T24" fmla="*/ 893 w 1576"/>
              <a:gd name="T25" fmla="*/ 1176 h 1176"/>
              <a:gd name="T26" fmla="*/ 822 w 1576"/>
              <a:gd name="T27" fmla="*/ 968 h 1176"/>
              <a:gd name="T28" fmla="*/ 368 w 1576"/>
              <a:gd name="T29" fmla="*/ 968 h 1176"/>
              <a:gd name="T30" fmla="*/ 296 w 1576"/>
              <a:gd name="T31" fmla="*/ 1176 h 1176"/>
              <a:gd name="T32" fmla="*/ 0 w 1576"/>
              <a:gd name="T33" fmla="*/ 1176 h 1176"/>
              <a:gd name="T34" fmla="*/ 209 w 1576"/>
              <a:gd name="T35" fmla="*/ 588 h 1176"/>
              <a:gd name="T36" fmla="*/ 418 w 1576"/>
              <a:gd name="T37" fmla="*/ 0 h 1176"/>
              <a:gd name="T38" fmla="*/ 773 w 1576"/>
              <a:gd name="T39" fmla="*/ 0 h 1176"/>
              <a:gd name="T40" fmla="*/ 981 w 1576"/>
              <a:gd name="T41" fmla="*/ 588 h 1176"/>
              <a:gd name="T42" fmla="*/ 1190 w 1576"/>
              <a:gd name="T43" fmla="*/ 1176 h 1176"/>
              <a:gd name="T44" fmla="*/ 1301 w 1576"/>
              <a:gd name="T45" fmla="*/ 1176 h 1176"/>
              <a:gd name="T46" fmla="*/ 1301 w 1576"/>
              <a:gd name="T47" fmla="*/ 910 h 1176"/>
              <a:gd name="T48" fmla="*/ 1568 w 1576"/>
              <a:gd name="T49" fmla="*/ 910 h 1176"/>
              <a:gd name="T50" fmla="*/ 1568 w 1576"/>
              <a:gd name="T51" fmla="*/ 1176 h 1176"/>
              <a:gd name="T52" fmla="*/ 1301 w 1576"/>
              <a:gd name="T53" fmla="*/ 1176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76" h="1176">
                <a:moveTo>
                  <a:pt x="1576" y="408"/>
                </a:moveTo>
                <a:lnTo>
                  <a:pt x="1507" y="815"/>
                </a:lnTo>
                <a:lnTo>
                  <a:pt x="1350" y="815"/>
                </a:lnTo>
                <a:lnTo>
                  <a:pt x="1293" y="408"/>
                </a:lnTo>
                <a:lnTo>
                  <a:pt x="1293" y="0"/>
                </a:lnTo>
                <a:lnTo>
                  <a:pt x="1576" y="0"/>
                </a:lnTo>
                <a:lnTo>
                  <a:pt x="1576" y="408"/>
                </a:lnTo>
                <a:close/>
                <a:moveTo>
                  <a:pt x="740" y="733"/>
                </a:moveTo>
                <a:lnTo>
                  <a:pt x="595" y="315"/>
                </a:lnTo>
                <a:lnTo>
                  <a:pt x="450" y="733"/>
                </a:lnTo>
                <a:lnTo>
                  <a:pt x="740" y="733"/>
                </a:lnTo>
                <a:close/>
                <a:moveTo>
                  <a:pt x="1190" y="1176"/>
                </a:moveTo>
                <a:lnTo>
                  <a:pt x="893" y="1176"/>
                </a:lnTo>
                <a:lnTo>
                  <a:pt x="822" y="968"/>
                </a:lnTo>
                <a:lnTo>
                  <a:pt x="368" y="968"/>
                </a:lnTo>
                <a:lnTo>
                  <a:pt x="296" y="1176"/>
                </a:lnTo>
                <a:lnTo>
                  <a:pt x="0" y="1176"/>
                </a:lnTo>
                <a:lnTo>
                  <a:pt x="209" y="588"/>
                </a:lnTo>
                <a:lnTo>
                  <a:pt x="418" y="0"/>
                </a:lnTo>
                <a:lnTo>
                  <a:pt x="773" y="0"/>
                </a:lnTo>
                <a:lnTo>
                  <a:pt x="981" y="588"/>
                </a:lnTo>
                <a:lnTo>
                  <a:pt x="1190" y="1176"/>
                </a:lnTo>
                <a:close/>
                <a:moveTo>
                  <a:pt x="1301" y="1176"/>
                </a:moveTo>
                <a:lnTo>
                  <a:pt x="1301" y="910"/>
                </a:lnTo>
                <a:lnTo>
                  <a:pt x="1568" y="910"/>
                </a:lnTo>
                <a:lnTo>
                  <a:pt x="1568" y="1176"/>
                </a:lnTo>
                <a:lnTo>
                  <a:pt x="1301" y="11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c)" hidden="1">
            <a:extLst>
              <a:ext uri="{FF2B5EF4-FFF2-40B4-BE49-F238E27FC236}">
                <a16:creationId xmlns:a16="http://schemas.microsoft.com/office/drawing/2014/main" id="{8C5E7599-C4F7-9F42-0FC3-001CFA949BE0}"/>
              </a:ext>
            </a:extLst>
          </p:cNvPr>
          <p:cNvSpPr txBox="1">
            <a:spLocks noGrp="1" noRot="1" noMove="1" noResize="1" noEditPoints="1" noAdjustHandles="1" noChangeArrowheads="1" noChangeShapeType="1"/>
          </p:cNvSpPr>
          <p:nvPr/>
        </p:nvSpPr>
        <p:spPr>
          <a:xfrm>
            <a:off x="11992930" y="6891795"/>
            <a:ext cx="192360" cy="30778"/>
          </a:xfrm>
          <a:prstGeom prst="rect">
            <a:avLst/>
          </a:prstGeom>
          <a:noFill/>
        </p:spPr>
        <p:txBody>
          <a:bodyPr wrap="none" lIns="0" tIns="0" rIns="0" bIns="0" rtlCol="0">
            <a:spAutoFit/>
          </a:bodyPr>
          <a:lstStyle/>
          <a:p>
            <a:pPr algn="r"/>
            <a:r>
              <a:rPr lang="fi-FI" sz="200" noProof="1">
                <a:solidFill>
                  <a:schemeClr val="bg1"/>
                </a:solidFill>
                <a:latin typeface="+mn-lt"/>
              </a:rPr>
              <a:t>©grow. for</a:t>
            </a:r>
            <a:r>
              <a:rPr lang="fi-FI" sz="200" baseline="0" noProof="1">
                <a:solidFill>
                  <a:schemeClr val="bg1"/>
                </a:solidFill>
                <a:latin typeface="+mn-lt"/>
              </a:rPr>
              <a:t> aalto</a:t>
            </a:r>
            <a:endParaRPr lang="fi-FI" sz="200" noProof="1">
              <a:solidFill>
                <a:schemeClr val="bg1"/>
              </a:solidFill>
              <a:latin typeface="+mn-lt"/>
            </a:endParaRPr>
          </a:p>
        </p:txBody>
      </p:sp>
      <p:pic>
        <p:nvPicPr>
          <p:cNvPr id="15" name="(logo)" descr="Z:\GRW (grow)\logot\copyright_grow.png" hidden="1">
            <a:extLst>
              <a:ext uri="{FF2B5EF4-FFF2-40B4-BE49-F238E27FC236}">
                <a16:creationId xmlns:a16="http://schemas.microsoft.com/office/drawing/2014/main" id="{2253F43D-7AF1-7EB4-2D74-17D11A66FF4A}"/>
              </a:ext>
            </a:extLst>
          </p:cNvPr>
          <p:cNvPicPr>
            <a:picLocks noGrp="1" noRot="1" noChangeAspect="1" noMove="1" noResize="1" noEditPoints="1" noAdjustHandles="1" noChangeArrowheads="1" noChangeShapeType="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0130185"/>
      </p:ext>
    </p:extLst>
  </p:cSld>
  <p:clrMap bg1="lt1" tx1="dk1" bg2="lt2" tx2="dk2" accent1="accent1" accent2="accent2" accent3="accent3" accent4="accent4" accent5="accent5" accent6="accent6" hlink="hlink" folHlink="folHlink"/>
  <p:sldLayoutIdLst>
    <p:sldLayoutId id="2147484070" r:id="rId1"/>
    <p:sldLayoutId id="2147483888" r:id="rId2"/>
    <p:sldLayoutId id="2147483889" r:id="rId3"/>
    <p:sldLayoutId id="2147483890" r:id="rId4"/>
  </p:sldLayoutIdLst>
  <p:hf hdr="0"/>
  <p:txStyles>
    <p:titleStyle>
      <a:lvl1pPr algn="l" defTabSz="914400" rtl="0" eaLnBrk="1" latinLnBrk="0" hangingPunct="1">
        <a:lnSpc>
          <a:spcPct val="90000"/>
        </a:lnSpc>
        <a:spcBef>
          <a:spcPct val="0"/>
        </a:spcBef>
        <a:buNone/>
        <a:defRPr sz="3000" b="1" kern="1200" spc="-50" baseline="0">
          <a:solidFill>
            <a:schemeClr val="tx1"/>
          </a:solidFill>
          <a:latin typeface="+mj-lt"/>
          <a:ea typeface="+mj-ea"/>
          <a:cs typeface="+mj-cs"/>
        </a:defRPr>
      </a:lvl1pPr>
    </p:titleStyle>
    <p:bodyStyle>
      <a:lvl1pPr marL="0" indent="0" algn="l" defTabSz="914400" rtl="0" eaLnBrk="1" latinLnBrk="0" hangingPunct="1">
        <a:lnSpc>
          <a:spcPct val="100000"/>
        </a:lnSpc>
        <a:spcBef>
          <a:spcPts val="800"/>
        </a:spcBef>
        <a:buFontTx/>
        <a:buNone/>
        <a:defRPr sz="2000" kern="1200">
          <a:solidFill>
            <a:schemeClr val="tx1"/>
          </a:solidFill>
          <a:latin typeface="+mn-lt"/>
          <a:ea typeface="+mn-ea"/>
          <a:cs typeface="+mn-cs"/>
        </a:defRPr>
      </a:lvl1pPr>
      <a:lvl2pPr marL="266700" indent="-266700" algn="l" defTabSz="914400" rtl="0" eaLnBrk="1" latinLnBrk="0" hangingPunct="1">
        <a:lnSpc>
          <a:spcPct val="100000"/>
        </a:lnSpc>
        <a:spcBef>
          <a:spcPts val="800"/>
        </a:spcBef>
        <a:buFont typeface="Arial" panose="020B0604020202020204" pitchFamily="34" charset="0"/>
        <a:buChar char="•"/>
        <a:defRPr sz="2000" kern="1200">
          <a:solidFill>
            <a:schemeClr val="tx1"/>
          </a:solidFill>
          <a:latin typeface="+mn-lt"/>
          <a:ea typeface="+mn-ea"/>
          <a:cs typeface="+mn-cs"/>
        </a:defRPr>
      </a:lvl2pPr>
      <a:lvl3pPr marL="542925" indent="-276225"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809625"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4pPr>
      <a:lvl5pPr marL="1076325"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5pPr>
      <a:lvl6pPr marL="1343025"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6pPr>
      <a:lvl7pPr marL="1619250" indent="-276225"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7pPr>
      <a:lvl8pPr marL="1885950"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8pPr>
      <a:lvl9pPr marL="2152650"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p15:clr>
            <a:srgbClr val="F26B43"/>
          </p15:clr>
        </p15:guide>
        <p15:guide id="3" pos="257">
          <p15:clr>
            <a:srgbClr val="F26B43"/>
          </p15:clr>
        </p15:guide>
        <p15:guide id="4" pos="7423">
          <p15:clr>
            <a:srgbClr val="F26B43"/>
          </p15:clr>
        </p15:guide>
        <p15:guide id="5" orient="horz" pos="3702">
          <p15:clr>
            <a:srgbClr val="F26B43"/>
          </p15:clr>
        </p15:guide>
        <p15:guide id="6" orient="horz" pos="255">
          <p15:clr>
            <a:srgbClr val="F26B43"/>
          </p15:clr>
        </p15:guide>
        <p15:guide id="7" orient="horz" pos="1389">
          <p15:clr>
            <a:srgbClr val="F26B43"/>
          </p15:clr>
        </p15:guide>
        <p15:guide id="9" orient="horz" pos="1162">
          <p15:clr>
            <a:srgbClr val="F26B43"/>
          </p15:clr>
        </p15:guide>
        <p15:guide id="10" pos="665">
          <p15:clr>
            <a:srgbClr val="F26B43"/>
          </p15:clr>
        </p15:guide>
        <p15:guide id="11" pos="7015">
          <p15:clr>
            <a:srgbClr val="F26B43"/>
          </p15:clr>
        </p15:guide>
        <p15:guide id="13"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56.xml"/><Relationship Id="rId4" Type="http://schemas.openxmlformats.org/officeDocument/2006/relationships/hyperlink" Target="brand.aalto.fi/d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9.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hyperlink" Target="https://brand.aalto.fi/ds/tokens" TargetMode="External"/><Relationship Id="rId2" Type="http://schemas.openxmlformats.org/officeDocument/2006/relationships/hyperlink" Target="https://brand.aalto.fi/support" TargetMode="External"/><Relationship Id="rId1" Type="http://schemas.openxmlformats.org/officeDocument/2006/relationships/slideLayout" Target="../slideLayouts/slideLayout63.xml"/><Relationship Id="rId5" Type="http://schemas.openxmlformats.org/officeDocument/2006/relationships/hyperlink" Target="https://brand.aalto.fi/ds" TargetMode="External"/><Relationship Id="rId4" Type="http://schemas.openxmlformats.org/officeDocument/2006/relationships/hyperlink" Target="https://brand.aalto.fi/ds/component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EDB3D86C-2F04-E337-24E8-DC4A2F19DBDF}"/>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6302" b="6302"/>
          <a:stretch/>
        </p:blipFill>
        <p:spPr/>
      </p:pic>
      <p:sp>
        <p:nvSpPr>
          <p:cNvPr id="7" name="Title 6">
            <a:extLst>
              <a:ext uri="{FF2B5EF4-FFF2-40B4-BE49-F238E27FC236}">
                <a16:creationId xmlns:a16="http://schemas.microsoft.com/office/drawing/2014/main" id="{CB4200BC-2860-DA3F-D3DE-9E3B4C8C3A1A}"/>
              </a:ext>
            </a:extLst>
          </p:cNvPr>
          <p:cNvSpPr>
            <a:spLocks noGrp="1"/>
          </p:cNvSpPr>
          <p:nvPr>
            <p:ph type="ctrTitle"/>
          </p:nvPr>
        </p:nvSpPr>
        <p:spPr/>
        <p:txBody>
          <a:bodyPr/>
          <a:lstStyle/>
          <a:p>
            <a:r>
              <a:rPr lang="en-FI" dirty="0"/>
              <a:t>Aalto Design System</a:t>
            </a:r>
          </a:p>
        </p:txBody>
      </p:sp>
      <p:sp>
        <p:nvSpPr>
          <p:cNvPr id="12" name="Subtitle 11">
            <a:extLst>
              <a:ext uri="{FF2B5EF4-FFF2-40B4-BE49-F238E27FC236}">
                <a16:creationId xmlns:a16="http://schemas.microsoft.com/office/drawing/2014/main" id="{3DEB9210-38DA-2C0F-646C-BFF059AE84B1}"/>
              </a:ext>
            </a:extLst>
          </p:cNvPr>
          <p:cNvSpPr>
            <a:spLocks noGrp="1"/>
          </p:cNvSpPr>
          <p:nvPr>
            <p:ph type="subTitle" idx="1"/>
          </p:nvPr>
        </p:nvSpPr>
        <p:spPr>
          <a:xfrm>
            <a:off x="6600676" y="1988313"/>
            <a:ext cx="5183337" cy="492443"/>
          </a:xfrm>
        </p:spPr>
        <p:txBody>
          <a:bodyPr/>
          <a:lstStyle/>
          <a:p>
            <a:r>
              <a:rPr lang="en-FI" dirty="0"/>
              <a:t>A brief intro</a:t>
            </a:r>
          </a:p>
        </p:txBody>
      </p:sp>
      <p:sp>
        <p:nvSpPr>
          <p:cNvPr id="4" name="Date Placeholder 3">
            <a:extLst>
              <a:ext uri="{FF2B5EF4-FFF2-40B4-BE49-F238E27FC236}">
                <a16:creationId xmlns:a16="http://schemas.microsoft.com/office/drawing/2014/main" id="{0E9225B8-C2F4-BA0B-8EA7-44C9D96F6368}"/>
              </a:ext>
            </a:extLst>
          </p:cNvPr>
          <p:cNvSpPr>
            <a:spLocks noGrp="1"/>
          </p:cNvSpPr>
          <p:nvPr>
            <p:ph type="dt" sz="half" idx="14"/>
          </p:nvPr>
        </p:nvSpPr>
        <p:spPr/>
        <p:txBody>
          <a:bodyPr/>
          <a:lstStyle/>
          <a:p>
            <a:fld id="{DB0B8D34-7805-4B99-B11D-74BDC5210068}" type="datetime1">
              <a:rPr lang="fi-FI" smtClean="0"/>
              <a:t>30.4.2024</a:t>
            </a:fld>
            <a:endParaRPr lang="fi-FI" dirty="0"/>
          </a:p>
        </p:txBody>
      </p:sp>
      <p:sp>
        <p:nvSpPr>
          <p:cNvPr id="5" name="Footer Placeholder 4">
            <a:extLst>
              <a:ext uri="{FF2B5EF4-FFF2-40B4-BE49-F238E27FC236}">
                <a16:creationId xmlns:a16="http://schemas.microsoft.com/office/drawing/2014/main" id="{C597697D-16D1-84AE-F071-6C80558DF192}"/>
              </a:ext>
            </a:extLst>
          </p:cNvPr>
          <p:cNvSpPr>
            <a:spLocks noGrp="1"/>
          </p:cNvSpPr>
          <p:nvPr>
            <p:ph type="ftr" sz="quarter" idx="15"/>
          </p:nvPr>
        </p:nvSpPr>
        <p:spPr/>
        <p:txBody>
          <a:bodyPr/>
          <a:lstStyle/>
          <a:p>
            <a:r>
              <a:rPr lang="fi-FI" dirty="0"/>
              <a:t>Anna Savisaari</a:t>
            </a:r>
          </a:p>
        </p:txBody>
      </p:sp>
      <p:sp>
        <p:nvSpPr>
          <p:cNvPr id="6" name="Slide Number Placeholder 5">
            <a:extLst>
              <a:ext uri="{FF2B5EF4-FFF2-40B4-BE49-F238E27FC236}">
                <a16:creationId xmlns:a16="http://schemas.microsoft.com/office/drawing/2014/main" id="{B34FB7AF-611D-A911-E047-2F3A5822C264}"/>
              </a:ext>
            </a:extLst>
          </p:cNvPr>
          <p:cNvSpPr>
            <a:spLocks noGrp="1"/>
          </p:cNvSpPr>
          <p:nvPr>
            <p:ph type="sldNum" sz="quarter" idx="16"/>
          </p:nvPr>
        </p:nvSpPr>
        <p:spPr/>
        <p:txBody>
          <a:bodyPr/>
          <a:lstStyle/>
          <a:p>
            <a:fld id="{D701140D-C14F-41CA-99FC-0EF83E8DA40A}" type="slidenum">
              <a:rPr lang="fi-FI" smtClean="0"/>
              <a:pPr/>
              <a:t>1</a:t>
            </a:fld>
            <a:endParaRPr lang="fi-FI" dirty="0"/>
          </a:p>
        </p:txBody>
      </p:sp>
    </p:spTree>
    <p:extLst>
      <p:ext uri="{BB962C8B-B14F-4D97-AF65-F5344CB8AC3E}">
        <p14:creationId xmlns:p14="http://schemas.microsoft.com/office/powerpoint/2010/main" val="3282787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1323C623-27CF-9EBC-E1AE-73998B55F00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p:pic>
      <p:sp>
        <p:nvSpPr>
          <p:cNvPr id="2" name="Title 1">
            <a:extLst>
              <a:ext uri="{FF2B5EF4-FFF2-40B4-BE49-F238E27FC236}">
                <a16:creationId xmlns:a16="http://schemas.microsoft.com/office/drawing/2014/main" id="{75C1A74D-BF41-31C8-294B-5A2980176FA1}"/>
              </a:ext>
            </a:extLst>
          </p:cNvPr>
          <p:cNvSpPr>
            <a:spLocks noGrp="1"/>
          </p:cNvSpPr>
          <p:nvPr>
            <p:ph type="title"/>
          </p:nvPr>
        </p:nvSpPr>
        <p:spPr/>
        <p:txBody>
          <a:bodyPr/>
          <a:lstStyle/>
          <a:p>
            <a:r>
              <a:rPr lang="en-US" dirty="0"/>
              <a:t>Design system helps create </a:t>
            </a:r>
            <a:br>
              <a:rPr lang="en-US" dirty="0"/>
            </a:br>
            <a:r>
              <a:rPr lang="en-US" dirty="0"/>
              <a:t>a distinctive digital experience</a:t>
            </a:r>
            <a:br>
              <a:rPr lang="en-US" dirty="0"/>
            </a:br>
            <a:endParaRPr lang="en-GB" dirty="0"/>
          </a:p>
        </p:txBody>
      </p:sp>
      <p:sp>
        <p:nvSpPr>
          <p:cNvPr id="4" name="Text Placeholder 3">
            <a:extLst>
              <a:ext uri="{FF2B5EF4-FFF2-40B4-BE49-F238E27FC236}">
                <a16:creationId xmlns:a16="http://schemas.microsoft.com/office/drawing/2014/main" id="{6A1FE08F-A94A-C5E2-3BC3-56E61A7F4CF7}"/>
              </a:ext>
            </a:extLst>
          </p:cNvPr>
          <p:cNvSpPr>
            <a:spLocks noGrp="1"/>
          </p:cNvSpPr>
          <p:nvPr>
            <p:ph type="body" sz="quarter" idx="14"/>
          </p:nvPr>
        </p:nvSpPr>
        <p:spPr/>
        <p:txBody>
          <a:bodyPr/>
          <a:lstStyle/>
          <a:p>
            <a:r>
              <a:rPr lang="en-US" sz="2000" b="1" dirty="0">
                <a:sym typeface="Wingdings" pitchFamily="2" charset="2"/>
              </a:rPr>
              <a:t> </a:t>
            </a:r>
            <a:r>
              <a:rPr lang="en-US" sz="2000" b="1" dirty="0"/>
              <a:t>Visit </a:t>
            </a:r>
            <a:r>
              <a:rPr lang="en-US" sz="2000" b="1" dirty="0" err="1">
                <a:hlinkClick r:id="rId4"/>
              </a:rPr>
              <a:t>brand.aalto.fi</a:t>
            </a:r>
            <a:r>
              <a:rPr lang="en-US" b="1" dirty="0">
                <a:hlinkClick r:id="rId4"/>
              </a:rPr>
              <a:t>/ds</a:t>
            </a:r>
            <a:endParaRPr lang="en-US" sz="2000" b="1" dirty="0"/>
          </a:p>
        </p:txBody>
      </p:sp>
      <p:sp>
        <p:nvSpPr>
          <p:cNvPr id="8" name="Date Placeholder 7">
            <a:extLst>
              <a:ext uri="{FF2B5EF4-FFF2-40B4-BE49-F238E27FC236}">
                <a16:creationId xmlns:a16="http://schemas.microsoft.com/office/drawing/2014/main" id="{867849D2-19A4-BF72-28F6-FF98B80C932B}"/>
              </a:ext>
            </a:extLst>
          </p:cNvPr>
          <p:cNvSpPr>
            <a:spLocks noGrp="1"/>
          </p:cNvSpPr>
          <p:nvPr>
            <p:ph type="dt" sz="half" idx="15"/>
          </p:nvPr>
        </p:nvSpPr>
        <p:spPr/>
        <p:txBody>
          <a:bodyPr/>
          <a:lstStyle/>
          <a:p>
            <a:fld id="{86E107CF-1556-455F-9B76-CD9EDD333316}" type="datetime1">
              <a:rPr lang="fi-FI" smtClean="0"/>
              <a:t>30.4.2024</a:t>
            </a:fld>
            <a:endParaRPr lang="fi-FI"/>
          </a:p>
        </p:txBody>
      </p:sp>
      <p:sp>
        <p:nvSpPr>
          <p:cNvPr id="9" name="Footer Placeholder 8">
            <a:extLst>
              <a:ext uri="{FF2B5EF4-FFF2-40B4-BE49-F238E27FC236}">
                <a16:creationId xmlns:a16="http://schemas.microsoft.com/office/drawing/2014/main" id="{9C764E6F-0A4B-BB83-6AE1-2BB30642AE90}"/>
              </a:ext>
            </a:extLst>
          </p:cNvPr>
          <p:cNvSpPr>
            <a:spLocks noGrp="1"/>
          </p:cNvSpPr>
          <p:nvPr>
            <p:ph type="ftr" sz="quarter" idx="16"/>
          </p:nvPr>
        </p:nvSpPr>
        <p:spPr/>
        <p:txBody>
          <a:bodyPr/>
          <a:lstStyle/>
          <a:p>
            <a:r>
              <a:rPr lang="fi-FI"/>
              <a:t>Presenter Name</a:t>
            </a:r>
          </a:p>
        </p:txBody>
      </p:sp>
      <p:sp>
        <p:nvSpPr>
          <p:cNvPr id="3" name="Slide Number Placeholder 2">
            <a:extLst>
              <a:ext uri="{FF2B5EF4-FFF2-40B4-BE49-F238E27FC236}">
                <a16:creationId xmlns:a16="http://schemas.microsoft.com/office/drawing/2014/main" id="{4A700F67-B8CC-36EC-483E-3F0A3F581778}"/>
              </a:ext>
            </a:extLst>
          </p:cNvPr>
          <p:cNvSpPr>
            <a:spLocks noGrp="1"/>
          </p:cNvSpPr>
          <p:nvPr>
            <p:ph type="sldNum" sz="quarter" idx="17"/>
          </p:nvPr>
        </p:nvSpPr>
        <p:spPr/>
        <p:txBody>
          <a:bodyPr/>
          <a:lstStyle/>
          <a:p>
            <a:fld id="{D701140D-C14F-41CA-99FC-0EF83E8DA40A}" type="slidenum">
              <a:rPr lang="fi-FI" smtClean="0"/>
              <a:pPr/>
              <a:t>2</a:t>
            </a:fld>
            <a:endParaRPr lang="fi-FI"/>
          </a:p>
        </p:txBody>
      </p:sp>
      <p:sp>
        <p:nvSpPr>
          <p:cNvPr id="7" name="Content Placeholder 8">
            <a:extLst>
              <a:ext uri="{FF2B5EF4-FFF2-40B4-BE49-F238E27FC236}">
                <a16:creationId xmlns:a16="http://schemas.microsoft.com/office/drawing/2014/main" id="{B3193B76-E4D9-3D48-2888-4D24ACB8B7C6}"/>
              </a:ext>
            </a:extLst>
          </p:cNvPr>
          <p:cNvSpPr txBox="1">
            <a:spLocks/>
          </p:cNvSpPr>
          <p:nvPr/>
        </p:nvSpPr>
        <p:spPr>
          <a:xfrm>
            <a:off x="407988" y="2205037"/>
            <a:ext cx="5327972" cy="3671887"/>
          </a:xfrm>
          <a:prstGeom prst="rect">
            <a:avLst/>
          </a:prstGeom>
        </p:spPr>
        <p:txBody>
          <a:bodyPr/>
          <a:lstStyle>
            <a:lvl1pPr marL="0" indent="0" algn="l" defTabSz="914400" rtl="0" eaLnBrk="1" latinLnBrk="0" hangingPunct="1">
              <a:lnSpc>
                <a:spcPct val="100000"/>
              </a:lnSpc>
              <a:spcBef>
                <a:spcPts val="800"/>
              </a:spcBef>
              <a:buFontTx/>
              <a:buNone/>
              <a:defRPr sz="2000" kern="1200">
                <a:solidFill>
                  <a:schemeClr val="tx1"/>
                </a:solidFill>
                <a:latin typeface="+mn-lt"/>
                <a:ea typeface="+mn-ea"/>
                <a:cs typeface="+mn-cs"/>
              </a:defRPr>
            </a:lvl1pPr>
            <a:lvl2pPr marL="266700" indent="-266700" algn="l" defTabSz="914400" rtl="0" eaLnBrk="1" latinLnBrk="0" hangingPunct="1">
              <a:lnSpc>
                <a:spcPct val="100000"/>
              </a:lnSpc>
              <a:spcBef>
                <a:spcPts val="800"/>
              </a:spcBef>
              <a:buFont typeface="Arial" panose="020B0604020202020204" pitchFamily="34" charset="0"/>
              <a:buChar char="•"/>
              <a:defRPr sz="2000" kern="1200">
                <a:solidFill>
                  <a:schemeClr val="tx1"/>
                </a:solidFill>
                <a:latin typeface="+mn-lt"/>
                <a:ea typeface="+mn-ea"/>
                <a:cs typeface="+mn-cs"/>
              </a:defRPr>
            </a:lvl2pPr>
            <a:lvl3pPr marL="542925" indent="-276225"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809625"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4pPr>
            <a:lvl5pPr marL="1076325"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5pPr>
            <a:lvl6pPr marL="1343025"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6pPr>
            <a:lvl7pPr marL="1619250" indent="-276225"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7pPr>
            <a:lvl8pPr marL="1885950"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8pPr>
            <a:lvl9pPr marL="2152650"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Help to create digital services that</a:t>
            </a:r>
          </a:p>
          <a:p>
            <a:pPr marL="342900" indent="-342900">
              <a:buFont typeface="Arial" panose="020B0604020202020204" pitchFamily="34" charset="0"/>
              <a:buChar char="•"/>
            </a:pPr>
            <a:r>
              <a:rPr lang="en-US" dirty="0">
                <a:solidFill>
                  <a:schemeClr val="bg1"/>
                </a:solidFill>
              </a:rPr>
              <a:t>are uniform in their user experience and follow best practices</a:t>
            </a:r>
          </a:p>
          <a:p>
            <a:pPr marL="342900" indent="-342900">
              <a:buFont typeface="Arial" panose="020B0604020202020204" pitchFamily="34" charset="0"/>
              <a:buChar char="•"/>
            </a:pPr>
            <a:r>
              <a:rPr lang="en-US" dirty="0">
                <a:solidFill>
                  <a:schemeClr val="bg1"/>
                </a:solidFill>
              </a:rPr>
              <a:t>are accessible</a:t>
            </a:r>
          </a:p>
          <a:p>
            <a:pPr marL="342900" indent="-342900">
              <a:buFont typeface="Arial" panose="020B0604020202020204" pitchFamily="34" charset="0"/>
              <a:buChar char="•"/>
            </a:pPr>
            <a:r>
              <a:rPr lang="en-US" dirty="0">
                <a:solidFill>
                  <a:schemeClr val="bg1"/>
                </a:solidFill>
              </a:rPr>
              <a:t>follow the brand architecture and visual guidelines</a:t>
            </a:r>
          </a:p>
          <a:p>
            <a:pPr marL="342900" indent="-342900">
              <a:buFont typeface="Arial" panose="020B0604020202020204" pitchFamily="34" charset="0"/>
              <a:buChar char="•"/>
            </a:pPr>
            <a:r>
              <a:rPr lang="en-US" dirty="0">
                <a:solidFill>
                  <a:schemeClr val="bg1"/>
                </a:solidFill>
              </a:rPr>
              <a:t>save cost by using ready-made components and design library</a:t>
            </a:r>
          </a:p>
          <a:p>
            <a:endParaRPr lang="en-US" dirty="0">
              <a:solidFill>
                <a:schemeClr val="bg1"/>
              </a:solidFill>
            </a:endParaRPr>
          </a:p>
          <a:p>
            <a:endParaRPr lang="en-US" dirty="0">
              <a:solidFill>
                <a:schemeClr val="bg1"/>
              </a:solidFill>
            </a:endParaRPr>
          </a:p>
          <a:p>
            <a:endParaRPr lang="en-FI" dirty="0">
              <a:solidFill>
                <a:schemeClr val="bg1"/>
              </a:solidFill>
            </a:endParaRPr>
          </a:p>
        </p:txBody>
      </p:sp>
    </p:spTree>
    <p:extLst>
      <p:ext uri="{BB962C8B-B14F-4D97-AF65-F5344CB8AC3E}">
        <p14:creationId xmlns:p14="http://schemas.microsoft.com/office/powerpoint/2010/main" val="4155519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1A74D-BF41-31C8-294B-5A2980176FA1}"/>
              </a:ext>
            </a:extLst>
          </p:cNvPr>
          <p:cNvSpPr>
            <a:spLocks noGrp="1"/>
          </p:cNvSpPr>
          <p:nvPr>
            <p:ph type="title"/>
          </p:nvPr>
        </p:nvSpPr>
        <p:spPr>
          <a:xfrm>
            <a:off x="407987" y="2276872"/>
            <a:ext cx="5327973" cy="2248356"/>
          </a:xfrm>
        </p:spPr>
        <p:txBody>
          <a:bodyPr/>
          <a:lstStyle/>
          <a:p>
            <a:pPr marL="0" indent="0">
              <a:buNone/>
            </a:pPr>
            <a:r>
              <a:rPr lang="en-GB" sz="3200" dirty="0"/>
              <a:t>The design system consists of all the design assets, components and guidelines that make up Aalto’s digital experience</a:t>
            </a:r>
            <a:endParaRPr lang="en-GB" sz="1800" i="1" dirty="0"/>
          </a:p>
        </p:txBody>
      </p:sp>
      <p:sp>
        <p:nvSpPr>
          <p:cNvPr id="4" name="Text Placeholder 3">
            <a:extLst>
              <a:ext uri="{FF2B5EF4-FFF2-40B4-BE49-F238E27FC236}">
                <a16:creationId xmlns:a16="http://schemas.microsoft.com/office/drawing/2014/main" id="{6A1FE08F-A94A-C5E2-3BC3-56E61A7F4CF7}"/>
              </a:ext>
            </a:extLst>
          </p:cNvPr>
          <p:cNvSpPr>
            <a:spLocks noGrp="1"/>
          </p:cNvSpPr>
          <p:nvPr>
            <p:ph type="body" sz="quarter" idx="14"/>
          </p:nvPr>
        </p:nvSpPr>
        <p:spPr/>
        <p:txBody>
          <a:bodyPr/>
          <a:lstStyle/>
          <a:p>
            <a:r>
              <a:rPr lang="en-GB" dirty="0"/>
              <a:t>It’s a</a:t>
            </a:r>
            <a:r>
              <a:rPr lang="en-GB" sz="2000" dirty="0"/>
              <a:t> tool for owners of digital services or individual websites, new or existing</a:t>
            </a:r>
            <a:endParaRPr lang="en-FI" dirty="0"/>
          </a:p>
        </p:txBody>
      </p:sp>
      <p:sp>
        <p:nvSpPr>
          <p:cNvPr id="8" name="Date Placeholder 7">
            <a:extLst>
              <a:ext uri="{FF2B5EF4-FFF2-40B4-BE49-F238E27FC236}">
                <a16:creationId xmlns:a16="http://schemas.microsoft.com/office/drawing/2014/main" id="{867849D2-19A4-BF72-28F6-FF98B80C932B}"/>
              </a:ext>
            </a:extLst>
          </p:cNvPr>
          <p:cNvSpPr>
            <a:spLocks noGrp="1"/>
          </p:cNvSpPr>
          <p:nvPr>
            <p:ph type="dt" sz="half" idx="15"/>
          </p:nvPr>
        </p:nvSpPr>
        <p:spPr/>
        <p:txBody>
          <a:bodyPr/>
          <a:lstStyle/>
          <a:p>
            <a:fld id="{86E107CF-1556-455F-9B76-CD9EDD333316}" type="datetime1">
              <a:rPr lang="fi-FI" smtClean="0"/>
              <a:t>30.4.2024</a:t>
            </a:fld>
            <a:endParaRPr lang="fi-FI"/>
          </a:p>
        </p:txBody>
      </p:sp>
      <p:sp>
        <p:nvSpPr>
          <p:cNvPr id="9" name="Footer Placeholder 8">
            <a:extLst>
              <a:ext uri="{FF2B5EF4-FFF2-40B4-BE49-F238E27FC236}">
                <a16:creationId xmlns:a16="http://schemas.microsoft.com/office/drawing/2014/main" id="{9C764E6F-0A4B-BB83-6AE1-2BB30642AE90}"/>
              </a:ext>
            </a:extLst>
          </p:cNvPr>
          <p:cNvSpPr>
            <a:spLocks noGrp="1"/>
          </p:cNvSpPr>
          <p:nvPr>
            <p:ph type="ftr" sz="quarter" idx="16"/>
          </p:nvPr>
        </p:nvSpPr>
        <p:spPr/>
        <p:txBody>
          <a:bodyPr/>
          <a:lstStyle/>
          <a:p>
            <a:r>
              <a:rPr lang="fi-FI"/>
              <a:t>Presenter Name</a:t>
            </a:r>
          </a:p>
        </p:txBody>
      </p:sp>
      <p:sp>
        <p:nvSpPr>
          <p:cNvPr id="3" name="Slide Number Placeholder 2">
            <a:extLst>
              <a:ext uri="{FF2B5EF4-FFF2-40B4-BE49-F238E27FC236}">
                <a16:creationId xmlns:a16="http://schemas.microsoft.com/office/drawing/2014/main" id="{4A700F67-B8CC-36EC-483E-3F0A3F581778}"/>
              </a:ext>
            </a:extLst>
          </p:cNvPr>
          <p:cNvSpPr>
            <a:spLocks noGrp="1"/>
          </p:cNvSpPr>
          <p:nvPr>
            <p:ph type="sldNum" sz="quarter" idx="17"/>
          </p:nvPr>
        </p:nvSpPr>
        <p:spPr/>
        <p:txBody>
          <a:bodyPr/>
          <a:lstStyle/>
          <a:p>
            <a:fld id="{D701140D-C14F-41CA-99FC-0EF83E8DA40A}" type="slidenum">
              <a:rPr lang="fi-FI" smtClean="0"/>
              <a:pPr/>
              <a:t>3</a:t>
            </a:fld>
            <a:endParaRPr lang="fi-FI"/>
          </a:p>
        </p:txBody>
      </p:sp>
      <p:sp>
        <p:nvSpPr>
          <p:cNvPr id="7" name="Content Placeholder 8">
            <a:extLst>
              <a:ext uri="{FF2B5EF4-FFF2-40B4-BE49-F238E27FC236}">
                <a16:creationId xmlns:a16="http://schemas.microsoft.com/office/drawing/2014/main" id="{B3193B76-E4D9-3D48-2888-4D24ACB8B7C6}"/>
              </a:ext>
            </a:extLst>
          </p:cNvPr>
          <p:cNvSpPr txBox="1">
            <a:spLocks/>
          </p:cNvSpPr>
          <p:nvPr/>
        </p:nvSpPr>
        <p:spPr>
          <a:xfrm>
            <a:off x="407988" y="2620804"/>
            <a:ext cx="5327972" cy="3256120"/>
          </a:xfrm>
          <a:prstGeom prst="rect">
            <a:avLst/>
          </a:prstGeom>
        </p:spPr>
        <p:txBody>
          <a:bodyPr/>
          <a:lstStyle>
            <a:lvl1pPr marL="0" indent="0" algn="l" defTabSz="914400" rtl="0" eaLnBrk="1" latinLnBrk="0" hangingPunct="1">
              <a:lnSpc>
                <a:spcPct val="100000"/>
              </a:lnSpc>
              <a:spcBef>
                <a:spcPts val="800"/>
              </a:spcBef>
              <a:buFontTx/>
              <a:buNone/>
              <a:defRPr sz="2000" kern="1200">
                <a:solidFill>
                  <a:schemeClr val="tx1"/>
                </a:solidFill>
                <a:latin typeface="+mn-lt"/>
                <a:ea typeface="+mn-ea"/>
                <a:cs typeface="+mn-cs"/>
              </a:defRPr>
            </a:lvl1pPr>
            <a:lvl2pPr marL="266700" indent="-266700" algn="l" defTabSz="914400" rtl="0" eaLnBrk="1" latinLnBrk="0" hangingPunct="1">
              <a:lnSpc>
                <a:spcPct val="100000"/>
              </a:lnSpc>
              <a:spcBef>
                <a:spcPts val="800"/>
              </a:spcBef>
              <a:buFont typeface="Arial" panose="020B0604020202020204" pitchFamily="34" charset="0"/>
              <a:buChar char="•"/>
              <a:defRPr sz="2000" kern="1200">
                <a:solidFill>
                  <a:schemeClr val="tx1"/>
                </a:solidFill>
                <a:latin typeface="+mn-lt"/>
                <a:ea typeface="+mn-ea"/>
                <a:cs typeface="+mn-cs"/>
              </a:defRPr>
            </a:lvl2pPr>
            <a:lvl3pPr marL="542925" indent="-276225"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809625"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4pPr>
            <a:lvl5pPr marL="1076325"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5pPr>
            <a:lvl6pPr marL="1343025"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6pPr>
            <a:lvl7pPr marL="1619250" indent="-276225"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7pPr>
            <a:lvl8pPr marL="1885950"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8pPr>
            <a:lvl9pPr marL="2152650"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9pPr>
          </a:lstStyle>
          <a:p>
            <a:endParaRPr lang="en-FI" dirty="0"/>
          </a:p>
        </p:txBody>
      </p:sp>
      <p:pic>
        <p:nvPicPr>
          <p:cNvPr id="6" name="Picture 5">
            <a:extLst>
              <a:ext uri="{FF2B5EF4-FFF2-40B4-BE49-F238E27FC236}">
                <a16:creationId xmlns:a16="http://schemas.microsoft.com/office/drawing/2014/main" id="{C79AC076-31E0-89C6-57B1-0D45FCD3916B}"/>
              </a:ext>
            </a:extLst>
          </p:cNvPr>
          <p:cNvPicPr>
            <a:picLocks noChangeAspect="1"/>
          </p:cNvPicPr>
          <p:nvPr/>
        </p:nvPicPr>
        <p:blipFill>
          <a:blip r:embed="rId3"/>
          <a:stretch>
            <a:fillRect/>
          </a:stretch>
        </p:blipFill>
        <p:spPr>
          <a:xfrm>
            <a:off x="7189572" y="276606"/>
            <a:ext cx="1253807" cy="1402861"/>
          </a:xfrm>
          <a:prstGeom prst="rect">
            <a:avLst/>
          </a:prstGeom>
        </p:spPr>
      </p:pic>
      <p:pic>
        <p:nvPicPr>
          <p:cNvPr id="10" name="Picture 9">
            <a:extLst>
              <a:ext uri="{FF2B5EF4-FFF2-40B4-BE49-F238E27FC236}">
                <a16:creationId xmlns:a16="http://schemas.microsoft.com/office/drawing/2014/main" id="{EA1ED1C9-D6A7-7BA2-5EA2-09A2F950E59A}"/>
              </a:ext>
            </a:extLst>
          </p:cNvPr>
          <p:cNvPicPr>
            <a:picLocks noChangeAspect="1"/>
          </p:cNvPicPr>
          <p:nvPr/>
        </p:nvPicPr>
        <p:blipFill>
          <a:blip r:embed="rId4"/>
          <a:stretch>
            <a:fillRect/>
          </a:stretch>
        </p:blipFill>
        <p:spPr>
          <a:xfrm>
            <a:off x="7189572" y="2243090"/>
            <a:ext cx="3989950" cy="710641"/>
          </a:xfrm>
          <a:prstGeom prst="rect">
            <a:avLst/>
          </a:prstGeom>
        </p:spPr>
      </p:pic>
      <p:pic>
        <p:nvPicPr>
          <p:cNvPr id="11" name="Picture 10">
            <a:extLst>
              <a:ext uri="{FF2B5EF4-FFF2-40B4-BE49-F238E27FC236}">
                <a16:creationId xmlns:a16="http://schemas.microsoft.com/office/drawing/2014/main" id="{96E93B47-26DC-9AD3-7785-846EEEA1C275}"/>
              </a:ext>
            </a:extLst>
          </p:cNvPr>
          <p:cNvPicPr>
            <a:picLocks noChangeAspect="1"/>
          </p:cNvPicPr>
          <p:nvPr/>
        </p:nvPicPr>
        <p:blipFill>
          <a:blip r:embed="rId5"/>
          <a:stretch>
            <a:fillRect/>
          </a:stretch>
        </p:blipFill>
        <p:spPr>
          <a:xfrm>
            <a:off x="9840416" y="780463"/>
            <a:ext cx="1339106" cy="395146"/>
          </a:xfrm>
          <a:prstGeom prst="rect">
            <a:avLst/>
          </a:prstGeom>
        </p:spPr>
      </p:pic>
      <p:sp>
        <p:nvSpPr>
          <p:cNvPr id="12" name="Right Arrow 11">
            <a:extLst>
              <a:ext uri="{FF2B5EF4-FFF2-40B4-BE49-F238E27FC236}">
                <a16:creationId xmlns:a16="http://schemas.microsoft.com/office/drawing/2014/main" id="{FD91ED8F-39D2-BAE5-E46C-4935867DC9F0}"/>
              </a:ext>
            </a:extLst>
          </p:cNvPr>
          <p:cNvSpPr/>
          <p:nvPr/>
        </p:nvSpPr>
        <p:spPr>
          <a:xfrm>
            <a:off x="8895378" y="838995"/>
            <a:ext cx="578338" cy="270905"/>
          </a:xfrm>
          <a:prstGeom prst="rightArrow">
            <a:avLst/>
          </a:prstGeom>
          <a:solidFill>
            <a:srgbClr val="14141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Right Arrow 12">
            <a:extLst>
              <a:ext uri="{FF2B5EF4-FFF2-40B4-BE49-F238E27FC236}">
                <a16:creationId xmlns:a16="http://schemas.microsoft.com/office/drawing/2014/main" id="{3B70D476-AF71-4B16-0583-32CE7C17CDF6}"/>
              </a:ext>
            </a:extLst>
          </p:cNvPr>
          <p:cNvSpPr/>
          <p:nvPr/>
        </p:nvSpPr>
        <p:spPr>
          <a:xfrm rot="5400000">
            <a:off x="10220799" y="1536658"/>
            <a:ext cx="578338" cy="270905"/>
          </a:xfrm>
          <a:prstGeom prst="rightArrow">
            <a:avLst/>
          </a:prstGeom>
          <a:solidFill>
            <a:srgbClr val="14141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Tree>
    <p:extLst>
      <p:ext uri="{BB962C8B-B14F-4D97-AF65-F5344CB8AC3E}">
        <p14:creationId xmlns:p14="http://schemas.microsoft.com/office/powerpoint/2010/main" val="1591967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BDF8594-19DB-3ED4-2AD1-5F27A748A3CD}"/>
              </a:ext>
            </a:extLst>
          </p:cNvPr>
          <p:cNvSpPr>
            <a:spLocks noGrp="1"/>
          </p:cNvSpPr>
          <p:nvPr>
            <p:ph type="title"/>
          </p:nvPr>
        </p:nvSpPr>
        <p:spPr/>
        <p:txBody>
          <a:bodyPr/>
          <a:lstStyle/>
          <a:p>
            <a:r>
              <a:rPr lang="en-FI" dirty="0"/>
              <a:t>Get started with </a:t>
            </a:r>
            <a:br>
              <a:rPr lang="en-FI" dirty="0"/>
            </a:br>
            <a:r>
              <a:rPr lang="en-FI" dirty="0"/>
              <a:t>the design system</a:t>
            </a:r>
          </a:p>
        </p:txBody>
      </p:sp>
      <p:sp>
        <p:nvSpPr>
          <p:cNvPr id="5" name="Date Placeholder 4">
            <a:extLst>
              <a:ext uri="{FF2B5EF4-FFF2-40B4-BE49-F238E27FC236}">
                <a16:creationId xmlns:a16="http://schemas.microsoft.com/office/drawing/2014/main" id="{1C3BB140-66E2-7124-5B68-9A604092BC52}"/>
              </a:ext>
            </a:extLst>
          </p:cNvPr>
          <p:cNvSpPr>
            <a:spLocks noGrp="1"/>
          </p:cNvSpPr>
          <p:nvPr>
            <p:ph type="dt" sz="half" idx="10"/>
          </p:nvPr>
        </p:nvSpPr>
        <p:spPr/>
        <p:txBody>
          <a:bodyPr/>
          <a:lstStyle/>
          <a:p>
            <a:fld id="{401C6DA5-7F61-474B-AC43-026E42EF5815}" type="datetime1">
              <a:rPr lang="fi-FI" smtClean="0"/>
              <a:t>30.4.2024</a:t>
            </a:fld>
            <a:endParaRPr lang="fi-FI" dirty="0"/>
          </a:p>
        </p:txBody>
      </p:sp>
      <p:sp>
        <p:nvSpPr>
          <p:cNvPr id="6" name="Footer Placeholder 5">
            <a:extLst>
              <a:ext uri="{FF2B5EF4-FFF2-40B4-BE49-F238E27FC236}">
                <a16:creationId xmlns:a16="http://schemas.microsoft.com/office/drawing/2014/main" id="{EC35787F-6DAC-9D9E-0114-4156D350A68D}"/>
              </a:ext>
            </a:extLst>
          </p:cNvPr>
          <p:cNvSpPr>
            <a:spLocks noGrp="1"/>
          </p:cNvSpPr>
          <p:nvPr>
            <p:ph type="ftr" sz="quarter" idx="11"/>
          </p:nvPr>
        </p:nvSpPr>
        <p:spPr/>
        <p:txBody>
          <a:bodyPr/>
          <a:lstStyle/>
          <a:p>
            <a:r>
              <a:rPr lang="fi-FI"/>
              <a:t>Presenter Name</a:t>
            </a:r>
            <a:endParaRPr lang="fi-FI" dirty="0"/>
          </a:p>
        </p:txBody>
      </p:sp>
      <p:sp>
        <p:nvSpPr>
          <p:cNvPr id="7" name="Slide Number Placeholder 6">
            <a:extLst>
              <a:ext uri="{FF2B5EF4-FFF2-40B4-BE49-F238E27FC236}">
                <a16:creationId xmlns:a16="http://schemas.microsoft.com/office/drawing/2014/main" id="{CBB605E9-D17B-D1BB-651E-4E810CF7BDA8}"/>
              </a:ext>
            </a:extLst>
          </p:cNvPr>
          <p:cNvSpPr>
            <a:spLocks noGrp="1"/>
          </p:cNvSpPr>
          <p:nvPr>
            <p:ph type="sldNum" sz="quarter" idx="12"/>
          </p:nvPr>
        </p:nvSpPr>
        <p:spPr/>
        <p:txBody>
          <a:bodyPr/>
          <a:lstStyle/>
          <a:p>
            <a:fld id="{D701140D-C14F-41CA-99FC-0EF83E8DA40A}" type="slidenum">
              <a:rPr lang="fi-FI" smtClean="0"/>
              <a:pPr/>
              <a:t>4</a:t>
            </a:fld>
            <a:endParaRPr lang="fi-FI" dirty="0"/>
          </a:p>
        </p:txBody>
      </p:sp>
      <p:sp>
        <p:nvSpPr>
          <p:cNvPr id="10" name="Text Placeholder 9">
            <a:extLst>
              <a:ext uri="{FF2B5EF4-FFF2-40B4-BE49-F238E27FC236}">
                <a16:creationId xmlns:a16="http://schemas.microsoft.com/office/drawing/2014/main" id="{6C0C143F-E91C-3104-097A-C9D42D9928EE}"/>
              </a:ext>
            </a:extLst>
          </p:cNvPr>
          <p:cNvSpPr>
            <a:spLocks noGrp="1"/>
          </p:cNvSpPr>
          <p:nvPr>
            <p:ph type="body" sz="quarter" idx="15"/>
          </p:nvPr>
        </p:nvSpPr>
        <p:spPr/>
        <p:txBody>
          <a:bodyPr/>
          <a:lstStyle/>
          <a:p>
            <a:r>
              <a:rPr lang="en-FI" sz="1200" b="0" dirty="0"/>
              <a:t>Assess how well your service is aligned with the visual identity</a:t>
            </a:r>
          </a:p>
          <a:p>
            <a:endParaRPr lang="en-FI" sz="1200" b="0" dirty="0"/>
          </a:p>
          <a:p>
            <a:r>
              <a:rPr lang="en-FI" sz="1200" b="0" dirty="0"/>
              <a:t>You can ask for support in the assessment through </a:t>
            </a:r>
            <a:r>
              <a:rPr lang="en-FI" sz="1200" b="0" dirty="0">
                <a:hlinkClick r:id="rId2"/>
              </a:rPr>
              <a:t>this form</a:t>
            </a:r>
            <a:endParaRPr lang="en-FI" sz="1200" b="0" dirty="0"/>
          </a:p>
        </p:txBody>
      </p:sp>
      <p:sp>
        <p:nvSpPr>
          <p:cNvPr id="15" name="Text Placeholder 14">
            <a:extLst>
              <a:ext uri="{FF2B5EF4-FFF2-40B4-BE49-F238E27FC236}">
                <a16:creationId xmlns:a16="http://schemas.microsoft.com/office/drawing/2014/main" id="{8D46839E-518A-DB82-6CB7-C7B37EF2CC4A}"/>
              </a:ext>
            </a:extLst>
          </p:cNvPr>
          <p:cNvSpPr>
            <a:spLocks noGrp="1"/>
          </p:cNvSpPr>
          <p:nvPr>
            <p:ph type="body" sz="quarter" idx="23"/>
          </p:nvPr>
        </p:nvSpPr>
        <p:spPr/>
        <p:txBody>
          <a:bodyPr/>
          <a:lstStyle/>
          <a:p>
            <a:r>
              <a:rPr lang="en-FI" sz="1200" b="0" dirty="0"/>
              <a:t>Get familiar with the </a:t>
            </a:r>
            <a:r>
              <a:rPr lang="en-FI" sz="1200" b="0" dirty="0">
                <a:hlinkClick r:id="rId3"/>
              </a:rPr>
              <a:t>design tokens</a:t>
            </a:r>
            <a:r>
              <a:rPr lang="en-FI" sz="1200" b="0" dirty="0"/>
              <a:t> and </a:t>
            </a:r>
            <a:r>
              <a:rPr lang="en-FI" sz="1200" b="0" dirty="0">
                <a:hlinkClick r:id="rId4"/>
              </a:rPr>
              <a:t>components</a:t>
            </a:r>
            <a:r>
              <a:rPr lang="en-FI" sz="1200" b="0" dirty="0"/>
              <a:t> and other documentation on the site</a:t>
            </a:r>
          </a:p>
          <a:p>
            <a:r>
              <a:rPr lang="en-FI" sz="1200" b="0" dirty="0">
                <a:sym typeface="Wingdings" pitchFamily="2" charset="2"/>
              </a:rPr>
              <a:t> </a:t>
            </a:r>
            <a:r>
              <a:rPr lang="en-FI" sz="1200" b="0" dirty="0"/>
              <a:t>discuss possible UI changes with your development team</a:t>
            </a:r>
          </a:p>
          <a:p>
            <a:endParaRPr lang="en-FI" sz="1200" dirty="0"/>
          </a:p>
        </p:txBody>
      </p:sp>
      <p:sp>
        <p:nvSpPr>
          <p:cNvPr id="16" name="Text Placeholder 15">
            <a:extLst>
              <a:ext uri="{FF2B5EF4-FFF2-40B4-BE49-F238E27FC236}">
                <a16:creationId xmlns:a16="http://schemas.microsoft.com/office/drawing/2014/main" id="{85B6D342-996E-25C5-6631-6A397F0B0A92}"/>
              </a:ext>
            </a:extLst>
          </p:cNvPr>
          <p:cNvSpPr>
            <a:spLocks noGrp="1"/>
          </p:cNvSpPr>
          <p:nvPr>
            <p:ph type="body" sz="quarter" idx="29"/>
          </p:nvPr>
        </p:nvSpPr>
        <p:spPr/>
        <p:txBody>
          <a:bodyPr/>
          <a:lstStyle/>
          <a:p>
            <a:r>
              <a:rPr lang="en-FI" sz="1200" b="0" dirty="0"/>
              <a:t>If you need </a:t>
            </a:r>
          </a:p>
          <a:p>
            <a:r>
              <a:rPr lang="en-FI" sz="1200" b="0" dirty="0"/>
              <a:t>- UI design library, </a:t>
            </a:r>
          </a:p>
          <a:p>
            <a:r>
              <a:rPr lang="en-FI" sz="1200" b="0" dirty="0"/>
              <a:t>- additional components, or</a:t>
            </a:r>
          </a:p>
          <a:p>
            <a:r>
              <a:rPr lang="en-FI" sz="1200" b="0" dirty="0"/>
              <a:t>- components in other programming languages </a:t>
            </a:r>
          </a:p>
          <a:p>
            <a:r>
              <a:rPr lang="en-FI" sz="1200" b="0" dirty="0"/>
              <a:t>reach out to the DS team.</a:t>
            </a:r>
          </a:p>
          <a:p>
            <a:endParaRPr lang="en-FI" sz="1200" dirty="0"/>
          </a:p>
        </p:txBody>
      </p:sp>
      <p:sp>
        <p:nvSpPr>
          <p:cNvPr id="17" name="Text Placeholder 16">
            <a:extLst>
              <a:ext uri="{FF2B5EF4-FFF2-40B4-BE49-F238E27FC236}">
                <a16:creationId xmlns:a16="http://schemas.microsoft.com/office/drawing/2014/main" id="{946DABDD-6A45-2105-8FC4-6F1DC6A2F9D5}"/>
              </a:ext>
            </a:extLst>
          </p:cNvPr>
          <p:cNvSpPr>
            <a:spLocks noGrp="1"/>
          </p:cNvSpPr>
          <p:nvPr>
            <p:ph type="body" sz="quarter" idx="30"/>
          </p:nvPr>
        </p:nvSpPr>
        <p:spPr/>
        <p:txBody>
          <a:bodyPr/>
          <a:lstStyle/>
          <a:p>
            <a:r>
              <a:rPr lang="en-FI" sz="1200" b="0" dirty="0"/>
              <a:t>Start implementing changes to your service litlle by little starting with replacing fonts and colors, moving to components etc.</a:t>
            </a:r>
          </a:p>
          <a:p>
            <a:endParaRPr lang="en-FI" sz="1200" dirty="0"/>
          </a:p>
        </p:txBody>
      </p:sp>
      <p:sp>
        <p:nvSpPr>
          <p:cNvPr id="18" name="Text Placeholder 17">
            <a:extLst>
              <a:ext uri="{FF2B5EF4-FFF2-40B4-BE49-F238E27FC236}">
                <a16:creationId xmlns:a16="http://schemas.microsoft.com/office/drawing/2014/main" id="{0FCC19E7-A89C-FA42-7C5C-8C38CFFCBB90}"/>
              </a:ext>
            </a:extLst>
          </p:cNvPr>
          <p:cNvSpPr>
            <a:spLocks noGrp="1"/>
          </p:cNvSpPr>
          <p:nvPr>
            <p:ph type="body" sz="quarter" idx="31"/>
          </p:nvPr>
        </p:nvSpPr>
        <p:spPr/>
        <p:txBody>
          <a:bodyPr/>
          <a:lstStyle/>
          <a:p>
            <a:r>
              <a:rPr lang="en-FI" sz="1200" b="0" dirty="0"/>
              <a:t>Collect feedback about the process, and share that with the </a:t>
            </a:r>
            <a:r>
              <a:rPr lang="en-FI" sz="1200" b="0" dirty="0">
                <a:hlinkClick r:id="rId5"/>
              </a:rPr>
              <a:t>DS team</a:t>
            </a:r>
            <a:r>
              <a:rPr lang="en-FI" sz="1200" b="0" dirty="0"/>
              <a:t>.</a:t>
            </a:r>
          </a:p>
          <a:p>
            <a:endParaRPr lang="en-FI" sz="1200" dirty="0"/>
          </a:p>
        </p:txBody>
      </p:sp>
      <p:sp>
        <p:nvSpPr>
          <p:cNvPr id="9" name="Text Placeholder 8">
            <a:extLst>
              <a:ext uri="{FF2B5EF4-FFF2-40B4-BE49-F238E27FC236}">
                <a16:creationId xmlns:a16="http://schemas.microsoft.com/office/drawing/2014/main" id="{08177D11-D587-A9D5-39E0-FA9E467E5F86}"/>
              </a:ext>
            </a:extLst>
          </p:cNvPr>
          <p:cNvSpPr>
            <a:spLocks noGrp="1"/>
          </p:cNvSpPr>
          <p:nvPr>
            <p:ph type="body" idx="14"/>
          </p:nvPr>
        </p:nvSpPr>
        <p:spPr/>
        <p:txBody>
          <a:bodyPr/>
          <a:lstStyle/>
          <a:p>
            <a:r>
              <a:rPr lang="en-FI" sz="4000" b="1" dirty="0"/>
              <a:t>1</a:t>
            </a:r>
          </a:p>
        </p:txBody>
      </p:sp>
      <p:sp>
        <p:nvSpPr>
          <p:cNvPr id="11" name="Text Placeholder 10">
            <a:extLst>
              <a:ext uri="{FF2B5EF4-FFF2-40B4-BE49-F238E27FC236}">
                <a16:creationId xmlns:a16="http://schemas.microsoft.com/office/drawing/2014/main" id="{F37C51AC-8A76-7BA9-4502-7421EA82EC03}"/>
              </a:ext>
            </a:extLst>
          </p:cNvPr>
          <p:cNvSpPr>
            <a:spLocks noGrp="1"/>
          </p:cNvSpPr>
          <p:nvPr>
            <p:ph type="body" idx="16"/>
          </p:nvPr>
        </p:nvSpPr>
        <p:spPr/>
        <p:txBody>
          <a:bodyPr/>
          <a:lstStyle/>
          <a:p>
            <a:r>
              <a:rPr lang="en-FI" sz="4000" b="1" dirty="0"/>
              <a:t>2</a:t>
            </a:r>
          </a:p>
        </p:txBody>
      </p:sp>
      <p:sp>
        <p:nvSpPr>
          <p:cNvPr id="12" name="Text Placeholder 11">
            <a:extLst>
              <a:ext uri="{FF2B5EF4-FFF2-40B4-BE49-F238E27FC236}">
                <a16:creationId xmlns:a16="http://schemas.microsoft.com/office/drawing/2014/main" id="{42564151-8E52-73BB-A78B-726F431D90D7}"/>
              </a:ext>
            </a:extLst>
          </p:cNvPr>
          <p:cNvSpPr>
            <a:spLocks noGrp="1"/>
          </p:cNvSpPr>
          <p:nvPr>
            <p:ph type="body" idx="18"/>
          </p:nvPr>
        </p:nvSpPr>
        <p:spPr/>
        <p:txBody>
          <a:bodyPr/>
          <a:lstStyle/>
          <a:p>
            <a:r>
              <a:rPr lang="en-FI" sz="4000" b="1" dirty="0"/>
              <a:t>3</a:t>
            </a:r>
          </a:p>
        </p:txBody>
      </p:sp>
      <p:sp>
        <p:nvSpPr>
          <p:cNvPr id="13" name="Text Placeholder 12">
            <a:extLst>
              <a:ext uri="{FF2B5EF4-FFF2-40B4-BE49-F238E27FC236}">
                <a16:creationId xmlns:a16="http://schemas.microsoft.com/office/drawing/2014/main" id="{C8B61EE5-FC42-AB19-F5D9-EBC84625DD2C}"/>
              </a:ext>
            </a:extLst>
          </p:cNvPr>
          <p:cNvSpPr>
            <a:spLocks noGrp="1"/>
          </p:cNvSpPr>
          <p:nvPr>
            <p:ph type="body" idx="20"/>
          </p:nvPr>
        </p:nvSpPr>
        <p:spPr/>
        <p:txBody>
          <a:bodyPr/>
          <a:lstStyle/>
          <a:p>
            <a:r>
              <a:rPr lang="en-FI" sz="4000" b="1" dirty="0"/>
              <a:t>4</a:t>
            </a:r>
          </a:p>
        </p:txBody>
      </p:sp>
      <p:sp>
        <p:nvSpPr>
          <p:cNvPr id="14" name="Text Placeholder 13">
            <a:extLst>
              <a:ext uri="{FF2B5EF4-FFF2-40B4-BE49-F238E27FC236}">
                <a16:creationId xmlns:a16="http://schemas.microsoft.com/office/drawing/2014/main" id="{467EBC1F-E9AE-6435-2C35-BB63221B2E94}"/>
              </a:ext>
            </a:extLst>
          </p:cNvPr>
          <p:cNvSpPr>
            <a:spLocks noGrp="1"/>
          </p:cNvSpPr>
          <p:nvPr>
            <p:ph type="body" idx="22"/>
          </p:nvPr>
        </p:nvSpPr>
        <p:spPr/>
        <p:txBody>
          <a:bodyPr/>
          <a:lstStyle/>
          <a:p>
            <a:r>
              <a:rPr lang="en-FI" sz="4000" b="1" dirty="0"/>
              <a:t>5</a:t>
            </a:r>
          </a:p>
        </p:txBody>
      </p:sp>
    </p:spTree>
    <p:extLst>
      <p:ext uri="{BB962C8B-B14F-4D97-AF65-F5344CB8AC3E}">
        <p14:creationId xmlns:p14="http://schemas.microsoft.com/office/powerpoint/2010/main" val="988507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E6370EF0-5105-2B24-EECE-28FF18063554}"/>
              </a:ext>
            </a:extLst>
          </p:cNvPr>
          <p:cNvSpPr>
            <a:spLocks noGrp="1"/>
          </p:cNvSpPr>
          <p:nvPr>
            <p:ph type="title"/>
          </p:nvPr>
        </p:nvSpPr>
        <p:spPr/>
        <p:txBody>
          <a:bodyPr/>
          <a:lstStyle/>
          <a:p>
            <a:r>
              <a:rPr lang="en-FI" dirty="0"/>
              <a:t>Other notes about the design system</a:t>
            </a:r>
          </a:p>
        </p:txBody>
      </p:sp>
      <p:sp>
        <p:nvSpPr>
          <p:cNvPr id="3" name="Date Placeholder 2">
            <a:extLst>
              <a:ext uri="{FF2B5EF4-FFF2-40B4-BE49-F238E27FC236}">
                <a16:creationId xmlns:a16="http://schemas.microsoft.com/office/drawing/2014/main" id="{C4B22FCE-1AC9-203E-432C-EE957628D267}"/>
              </a:ext>
            </a:extLst>
          </p:cNvPr>
          <p:cNvSpPr>
            <a:spLocks noGrp="1"/>
          </p:cNvSpPr>
          <p:nvPr>
            <p:ph type="dt" sz="half" idx="10"/>
          </p:nvPr>
        </p:nvSpPr>
        <p:spPr/>
        <p:txBody>
          <a:bodyPr/>
          <a:lstStyle/>
          <a:p>
            <a:fld id="{37AB8057-5B10-4860-BED8-96FD12809D40}" type="datetime1">
              <a:rPr lang="fi-FI" smtClean="0"/>
              <a:t>30.4.2024</a:t>
            </a:fld>
            <a:endParaRPr lang="fi-FI"/>
          </a:p>
        </p:txBody>
      </p:sp>
      <p:sp>
        <p:nvSpPr>
          <p:cNvPr id="4" name="Footer Placeholder 3">
            <a:extLst>
              <a:ext uri="{FF2B5EF4-FFF2-40B4-BE49-F238E27FC236}">
                <a16:creationId xmlns:a16="http://schemas.microsoft.com/office/drawing/2014/main" id="{2AA3C7FB-EA32-F276-C841-37D0A0F8F3BB}"/>
              </a:ext>
            </a:extLst>
          </p:cNvPr>
          <p:cNvSpPr>
            <a:spLocks noGrp="1"/>
          </p:cNvSpPr>
          <p:nvPr>
            <p:ph type="ftr" sz="quarter" idx="11"/>
          </p:nvPr>
        </p:nvSpPr>
        <p:spPr/>
        <p:txBody>
          <a:bodyPr/>
          <a:lstStyle/>
          <a:p>
            <a:r>
              <a:rPr lang="fi-FI" dirty="0" err="1"/>
              <a:t>Presenter</a:t>
            </a:r>
            <a:r>
              <a:rPr lang="fi-FI" dirty="0"/>
              <a:t> </a:t>
            </a:r>
            <a:r>
              <a:rPr lang="fi-FI" dirty="0" err="1"/>
              <a:t>Name</a:t>
            </a:r>
            <a:endParaRPr lang="fi-FI" dirty="0"/>
          </a:p>
        </p:txBody>
      </p:sp>
      <p:sp>
        <p:nvSpPr>
          <p:cNvPr id="5" name="Slide Number Placeholder 4">
            <a:extLst>
              <a:ext uri="{FF2B5EF4-FFF2-40B4-BE49-F238E27FC236}">
                <a16:creationId xmlns:a16="http://schemas.microsoft.com/office/drawing/2014/main" id="{D08EBC60-03D2-0663-73AE-61A2D1390C1A}"/>
              </a:ext>
            </a:extLst>
          </p:cNvPr>
          <p:cNvSpPr>
            <a:spLocks noGrp="1"/>
          </p:cNvSpPr>
          <p:nvPr>
            <p:ph type="sldNum" sz="quarter" idx="12"/>
          </p:nvPr>
        </p:nvSpPr>
        <p:spPr/>
        <p:txBody>
          <a:bodyPr/>
          <a:lstStyle/>
          <a:p>
            <a:fld id="{D701140D-C14F-41CA-99FC-0EF83E8DA40A}" type="slidenum">
              <a:rPr lang="fi-FI" smtClean="0"/>
              <a:t>5</a:t>
            </a:fld>
            <a:endParaRPr lang="fi-FI"/>
          </a:p>
        </p:txBody>
      </p:sp>
      <p:sp>
        <p:nvSpPr>
          <p:cNvPr id="17" name="Content Placeholder 16">
            <a:extLst>
              <a:ext uri="{FF2B5EF4-FFF2-40B4-BE49-F238E27FC236}">
                <a16:creationId xmlns:a16="http://schemas.microsoft.com/office/drawing/2014/main" id="{1987962C-7145-4102-78C7-CEBA0A08CD09}"/>
              </a:ext>
            </a:extLst>
          </p:cNvPr>
          <p:cNvSpPr>
            <a:spLocks noGrp="1"/>
          </p:cNvSpPr>
          <p:nvPr>
            <p:ph sz="half" idx="1"/>
          </p:nvPr>
        </p:nvSpPr>
        <p:spPr/>
        <p:txBody>
          <a:bodyPr/>
          <a:lstStyle/>
          <a:p>
            <a:pPr marL="342900" indent="-342900">
              <a:buFont typeface="Arial" panose="020B0604020202020204" pitchFamily="34" charset="0"/>
              <a:buChar char="•"/>
            </a:pPr>
            <a:r>
              <a:rPr lang="en-FI" sz="1800" b="0" dirty="0"/>
              <a:t>Design system is made for those who work as owners of digital services, and has tools for both developers and designers</a:t>
            </a:r>
          </a:p>
          <a:p>
            <a:pPr marL="971550" lvl="1" indent="-342900"/>
            <a:r>
              <a:rPr lang="fi-FI" sz="1800" b="0" dirty="0"/>
              <a:t>Design </a:t>
            </a:r>
            <a:r>
              <a:rPr lang="fi-FI" sz="1800" b="0" dirty="0" err="1"/>
              <a:t>file</a:t>
            </a:r>
            <a:r>
              <a:rPr lang="fi-FI" sz="1800" b="0" dirty="0"/>
              <a:t> in </a:t>
            </a:r>
            <a:r>
              <a:rPr lang="fi-FI" sz="1800" b="1" dirty="0" err="1"/>
              <a:t>Figma</a:t>
            </a:r>
            <a:r>
              <a:rPr lang="fi-FI" sz="1800" b="0" dirty="0"/>
              <a:t> </a:t>
            </a:r>
            <a:r>
              <a:rPr lang="fi-FI" sz="1800" b="0" dirty="0" err="1"/>
              <a:t>available</a:t>
            </a:r>
            <a:r>
              <a:rPr lang="fi-FI" sz="1800" b="0" dirty="0"/>
              <a:t> for </a:t>
            </a:r>
            <a:r>
              <a:rPr lang="fi-FI" sz="1800" b="0" dirty="0" err="1"/>
              <a:t>designers</a:t>
            </a:r>
            <a:r>
              <a:rPr lang="fi-FI" sz="1800" b="0" dirty="0"/>
              <a:t>, </a:t>
            </a:r>
            <a:r>
              <a:rPr lang="fi-FI" sz="1800" b="0" dirty="0" err="1"/>
              <a:t>shared</a:t>
            </a:r>
            <a:r>
              <a:rPr lang="fi-FI" sz="1800" b="0" dirty="0"/>
              <a:t> </a:t>
            </a:r>
            <a:r>
              <a:rPr lang="fi-FI" sz="1800" b="0" dirty="0" err="1"/>
              <a:t>by</a:t>
            </a:r>
            <a:r>
              <a:rPr lang="fi-FI" sz="1800" b="0" dirty="0"/>
              <a:t> </a:t>
            </a:r>
            <a:r>
              <a:rPr lang="fi-FI" sz="1800" b="0" dirty="0" err="1"/>
              <a:t>the</a:t>
            </a:r>
            <a:r>
              <a:rPr lang="fi-FI" sz="1800" b="0" dirty="0"/>
              <a:t> DS team / Anna Savisaari</a:t>
            </a:r>
          </a:p>
          <a:p>
            <a:pPr marL="971550" lvl="1" indent="-342900"/>
            <a:r>
              <a:rPr lang="fi-FI" sz="1800" dirty="0"/>
              <a:t>Access to </a:t>
            </a:r>
            <a:r>
              <a:rPr lang="fi-FI" sz="1800" b="1" dirty="0" err="1"/>
              <a:t>Gitlab</a:t>
            </a:r>
            <a:r>
              <a:rPr lang="fi-FI" sz="1800" dirty="0" err="1"/>
              <a:t>’s</a:t>
            </a:r>
            <a:r>
              <a:rPr lang="fi-FI" sz="1800" dirty="0"/>
              <a:t> design </a:t>
            </a:r>
            <a:r>
              <a:rPr lang="fi-FI" sz="1800" dirty="0" err="1"/>
              <a:t>system</a:t>
            </a:r>
            <a:r>
              <a:rPr lang="fi-FI" sz="1800" dirty="0"/>
              <a:t> </a:t>
            </a:r>
            <a:r>
              <a:rPr lang="fi-FI" sz="1800" dirty="0" err="1"/>
              <a:t>project</a:t>
            </a:r>
            <a:r>
              <a:rPr lang="fi-FI" sz="1800" dirty="0"/>
              <a:t> </a:t>
            </a:r>
            <a:r>
              <a:rPr lang="fi-FI" sz="1800" dirty="0" err="1"/>
              <a:t>also</a:t>
            </a:r>
            <a:r>
              <a:rPr lang="fi-FI" sz="1800" dirty="0"/>
              <a:t> </a:t>
            </a:r>
            <a:r>
              <a:rPr lang="fi-FI" sz="1800" dirty="0" err="1"/>
              <a:t>through</a:t>
            </a:r>
            <a:r>
              <a:rPr lang="fi-FI" sz="1800" dirty="0"/>
              <a:t> </a:t>
            </a:r>
            <a:r>
              <a:rPr lang="fi-FI" sz="1800" dirty="0" err="1"/>
              <a:t>the</a:t>
            </a:r>
            <a:r>
              <a:rPr lang="fi-FI" sz="1800" dirty="0"/>
              <a:t> DS team</a:t>
            </a:r>
            <a:endParaRPr lang="en-FI" sz="1800" b="0" dirty="0"/>
          </a:p>
          <a:p>
            <a:pPr marL="342900" indent="-342900">
              <a:buFont typeface="Arial" panose="020B0604020202020204" pitchFamily="34" charset="0"/>
              <a:buChar char="•"/>
            </a:pPr>
            <a:r>
              <a:rPr lang="en-FI" sz="1800" b="0" dirty="0"/>
              <a:t>Design support </a:t>
            </a:r>
            <a:r>
              <a:rPr lang="fi-FI" sz="1800" b="0" dirty="0" err="1"/>
              <a:t>available</a:t>
            </a:r>
            <a:r>
              <a:rPr lang="fi-FI" sz="1800" b="0" dirty="0"/>
              <a:t> for </a:t>
            </a:r>
            <a:r>
              <a:rPr lang="fi-FI" sz="1800" b="0" dirty="0" err="1"/>
              <a:t>all</a:t>
            </a:r>
            <a:r>
              <a:rPr lang="fi-FI" sz="1800" b="0" dirty="0"/>
              <a:t> </a:t>
            </a:r>
            <a:r>
              <a:rPr lang="fi-FI" sz="1800" b="0" dirty="0" err="1"/>
              <a:t>aaltonians</a:t>
            </a:r>
            <a:r>
              <a:rPr lang="fi-FI" sz="1800" b="0" dirty="0"/>
              <a:t> </a:t>
            </a:r>
            <a:r>
              <a:rPr lang="fi-FI" sz="1800" b="0" dirty="0" err="1"/>
              <a:t>by</a:t>
            </a:r>
            <a:r>
              <a:rPr lang="fi-FI" sz="1800" b="0" dirty="0"/>
              <a:t> </a:t>
            </a:r>
            <a:r>
              <a:rPr lang="fi-FI" sz="1800" b="0" dirty="0" err="1"/>
              <a:t>the</a:t>
            </a:r>
            <a:r>
              <a:rPr lang="fi-FI" sz="1800" b="0" dirty="0"/>
              <a:t> design </a:t>
            </a:r>
            <a:r>
              <a:rPr lang="fi-FI" sz="1800" b="0" dirty="0" err="1"/>
              <a:t>system</a:t>
            </a:r>
            <a:r>
              <a:rPr lang="fi-FI" sz="1800" b="0" dirty="0"/>
              <a:t> team (Anna Savisaari &amp; </a:t>
            </a:r>
            <a:r>
              <a:rPr lang="fi-FI" sz="1800" b="0" dirty="0" err="1"/>
              <a:t>co</a:t>
            </a:r>
            <a:r>
              <a:rPr lang="fi-FI" sz="1800" b="0" dirty="0"/>
              <a:t>)</a:t>
            </a:r>
          </a:p>
        </p:txBody>
      </p:sp>
      <p:sp>
        <p:nvSpPr>
          <p:cNvPr id="20" name="Content Placeholder 19">
            <a:extLst>
              <a:ext uri="{FF2B5EF4-FFF2-40B4-BE49-F238E27FC236}">
                <a16:creationId xmlns:a16="http://schemas.microsoft.com/office/drawing/2014/main" id="{B9549F7D-37B1-79F4-36EF-23CA427627CE}"/>
              </a:ext>
            </a:extLst>
          </p:cNvPr>
          <p:cNvSpPr>
            <a:spLocks noGrp="1"/>
          </p:cNvSpPr>
          <p:nvPr>
            <p:ph sz="half" idx="2"/>
          </p:nvPr>
        </p:nvSpPr>
        <p:spPr/>
        <p:txBody>
          <a:bodyPr/>
          <a:lstStyle/>
          <a:p>
            <a:pPr marL="342900" indent="-342900">
              <a:buFont typeface="Arial" panose="020B0604020202020204" pitchFamily="34" charset="0"/>
              <a:buChar char="•"/>
            </a:pPr>
            <a:r>
              <a:rPr lang="fi-FI" sz="1800" b="0" dirty="0" err="1"/>
              <a:t>Process</a:t>
            </a:r>
            <a:r>
              <a:rPr lang="fi-FI" sz="1800" b="0" dirty="0"/>
              <a:t> is </a:t>
            </a:r>
            <a:r>
              <a:rPr lang="fi-FI" sz="1800" b="0" dirty="0" err="1"/>
              <a:t>continuously</a:t>
            </a:r>
            <a:r>
              <a:rPr lang="fi-FI" sz="1800" b="0" dirty="0"/>
              <a:t> </a:t>
            </a:r>
            <a:r>
              <a:rPr lang="fi-FI" sz="1800" b="0" dirty="0" err="1"/>
              <a:t>improving</a:t>
            </a:r>
            <a:r>
              <a:rPr lang="fi-FI" sz="1800" b="0" dirty="0"/>
              <a:t> as </a:t>
            </a:r>
            <a:r>
              <a:rPr lang="fi-FI" sz="1800" b="0" dirty="0" err="1"/>
              <a:t>we</a:t>
            </a:r>
            <a:r>
              <a:rPr lang="fi-FI" sz="1800" b="0" dirty="0"/>
              <a:t> </a:t>
            </a:r>
            <a:r>
              <a:rPr lang="fi-FI" sz="1800" b="0" dirty="0" err="1"/>
              <a:t>learn</a:t>
            </a:r>
            <a:r>
              <a:rPr lang="fi-FI" sz="1800" b="0" dirty="0"/>
              <a:t> </a:t>
            </a:r>
            <a:r>
              <a:rPr lang="fi-FI" sz="1800" b="0" dirty="0" err="1"/>
              <a:t>more</a:t>
            </a:r>
            <a:r>
              <a:rPr lang="fi-FI" sz="1800" b="0" dirty="0"/>
              <a:t> </a:t>
            </a:r>
            <a:r>
              <a:rPr lang="fi-FI" sz="1800" b="0" dirty="0" err="1"/>
              <a:t>about</a:t>
            </a:r>
            <a:r>
              <a:rPr lang="fi-FI" sz="1800" b="0" dirty="0"/>
              <a:t> </a:t>
            </a:r>
            <a:r>
              <a:rPr lang="fi-FI" sz="1800" b="0" dirty="0" err="1"/>
              <a:t>the</a:t>
            </a:r>
            <a:r>
              <a:rPr lang="fi-FI" sz="1800" b="0" dirty="0"/>
              <a:t> </a:t>
            </a:r>
            <a:r>
              <a:rPr lang="fi-FI" sz="1800" b="0" dirty="0" err="1"/>
              <a:t>needs</a:t>
            </a:r>
            <a:r>
              <a:rPr lang="fi-FI" sz="1800" b="0" dirty="0"/>
              <a:t> of </a:t>
            </a:r>
            <a:r>
              <a:rPr lang="fi-FI" sz="1800" b="0" dirty="0" err="1"/>
              <a:t>the</a:t>
            </a:r>
            <a:r>
              <a:rPr lang="fi-FI" sz="1800" b="0" dirty="0"/>
              <a:t> </a:t>
            </a:r>
            <a:r>
              <a:rPr lang="fi-FI" sz="1800" b="0" dirty="0" err="1"/>
              <a:t>community</a:t>
            </a:r>
            <a:r>
              <a:rPr lang="fi-FI" sz="1800" b="0" dirty="0"/>
              <a:t> – </a:t>
            </a:r>
            <a:r>
              <a:rPr lang="fi-FI" sz="1800" b="0" dirty="0" err="1"/>
              <a:t>please</a:t>
            </a:r>
            <a:r>
              <a:rPr lang="fi-FI" sz="1800" b="0" dirty="0"/>
              <a:t> </a:t>
            </a:r>
            <a:r>
              <a:rPr lang="fi-FI" sz="1800" b="0" dirty="0" err="1"/>
              <a:t>share</a:t>
            </a:r>
            <a:r>
              <a:rPr lang="fi-FI" sz="1800" b="0" dirty="0"/>
              <a:t> </a:t>
            </a:r>
            <a:r>
              <a:rPr lang="fi-FI" sz="1800" b="0" dirty="0" err="1"/>
              <a:t>your</a:t>
            </a:r>
            <a:r>
              <a:rPr lang="fi-FI" sz="1800" b="0" dirty="0"/>
              <a:t> </a:t>
            </a:r>
            <a:r>
              <a:rPr lang="fi-FI" sz="1800" b="0" dirty="0" err="1"/>
              <a:t>thoughts</a:t>
            </a:r>
            <a:r>
              <a:rPr lang="fi-FI" sz="1800" b="0" dirty="0"/>
              <a:t>, </a:t>
            </a:r>
            <a:r>
              <a:rPr lang="fi-FI" sz="1800" b="0" dirty="0" err="1"/>
              <a:t>wishes</a:t>
            </a:r>
            <a:r>
              <a:rPr lang="fi-FI" sz="1800" b="0" dirty="0"/>
              <a:t> and </a:t>
            </a:r>
            <a:r>
              <a:rPr lang="fi-FI" sz="1800" b="0" dirty="0" err="1"/>
              <a:t>worries</a:t>
            </a:r>
            <a:r>
              <a:rPr lang="fi-FI" sz="1800" b="0" dirty="0"/>
              <a:t> </a:t>
            </a:r>
            <a:r>
              <a:rPr lang="fi-FI" sz="1800" b="0" dirty="0" err="1"/>
              <a:t>with</a:t>
            </a:r>
            <a:r>
              <a:rPr lang="fi-FI" sz="1800" b="0" dirty="0"/>
              <a:t> </a:t>
            </a:r>
            <a:r>
              <a:rPr lang="fi-FI" sz="1800" b="0" dirty="0" err="1"/>
              <a:t>the</a:t>
            </a:r>
            <a:r>
              <a:rPr lang="fi-FI" sz="1800" b="0" dirty="0"/>
              <a:t> DS team</a:t>
            </a:r>
          </a:p>
          <a:p>
            <a:pPr marL="971550" lvl="1" indent="-342900"/>
            <a:r>
              <a:rPr lang="en-FI" sz="1800" dirty="0"/>
              <a:t>Expanding</a:t>
            </a:r>
            <a:r>
              <a:rPr lang="en-FI" sz="1800" b="0" dirty="0"/>
              <a:t> the design system component base and supported dev languages in the roadmap (currently supporting React + static HTML)</a:t>
            </a:r>
          </a:p>
        </p:txBody>
      </p:sp>
    </p:spTree>
    <p:extLst>
      <p:ext uri="{BB962C8B-B14F-4D97-AF65-F5344CB8AC3E}">
        <p14:creationId xmlns:p14="http://schemas.microsoft.com/office/powerpoint/2010/main" val="1588924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D48522-D028-2B4B-F26D-94B712F45DD0}"/>
              </a:ext>
            </a:extLst>
          </p:cNvPr>
          <p:cNvSpPr>
            <a:spLocks noGrp="1"/>
          </p:cNvSpPr>
          <p:nvPr>
            <p:ph type="dt" sz="half" idx="14"/>
          </p:nvPr>
        </p:nvSpPr>
        <p:spPr/>
        <p:txBody>
          <a:bodyPr/>
          <a:lstStyle/>
          <a:p>
            <a:fld id="{CF3072A6-172D-4F72-AEE9-619749FA081C}" type="datetime1">
              <a:rPr lang="fi-FI" smtClean="0"/>
              <a:t>30.4.2024</a:t>
            </a:fld>
            <a:endParaRPr lang="fi-FI" dirty="0"/>
          </a:p>
        </p:txBody>
      </p:sp>
      <p:sp>
        <p:nvSpPr>
          <p:cNvPr id="3" name="Footer Placeholder 2">
            <a:extLst>
              <a:ext uri="{FF2B5EF4-FFF2-40B4-BE49-F238E27FC236}">
                <a16:creationId xmlns:a16="http://schemas.microsoft.com/office/drawing/2014/main" id="{4590BB3E-6826-994E-3B4A-66811A4400B3}"/>
              </a:ext>
            </a:extLst>
          </p:cNvPr>
          <p:cNvSpPr>
            <a:spLocks noGrp="1"/>
          </p:cNvSpPr>
          <p:nvPr>
            <p:ph type="ftr" sz="quarter" idx="15"/>
          </p:nvPr>
        </p:nvSpPr>
        <p:spPr/>
        <p:txBody>
          <a:bodyPr/>
          <a:lstStyle/>
          <a:p>
            <a:r>
              <a:rPr lang="fi-FI"/>
              <a:t>Presenter Name</a:t>
            </a:r>
            <a:endParaRPr lang="fi-FI" dirty="0"/>
          </a:p>
        </p:txBody>
      </p:sp>
      <p:sp>
        <p:nvSpPr>
          <p:cNvPr id="4" name="Slide Number Placeholder 3">
            <a:extLst>
              <a:ext uri="{FF2B5EF4-FFF2-40B4-BE49-F238E27FC236}">
                <a16:creationId xmlns:a16="http://schemas.microsoft.com/office/drawing/2014/main" id="{58A0D9E8-A20A-1D64-0811-75F149A8CAED}"/>
              </a:ext>
            </a:extLst>
          </p:cNvPr>
          <p:cNvSpPr>
            <a:spLocks noGrp="1"/>
          </p:cNvSpPr>
          <p:nvPr>
            <p:ph type="sldNum" sz="quarter" idx="16"/>
          </p:nvPr>
        </p:nvSpPr>
        <p:spPr/>
        <p:txBody>
          <a:bodyPr/>
          <a:lstStyle/>
          <a:p>
            <a:fld id="{D701140D-C14F-41CA-99FC-0EF83E8DA40A}" type="slidenum">
              <a:rPr lang="fi-FI" smtClean="0"/>
              <a:pPr/>
              <a:t>6</a:t>
            </a:fld>
            <a:endParaRPr lang="fi-FI" dirty="0"/>
          </a:p>
        </p:txBody>
      </p:sp>
    </p:spTree>
    <p:extLst>
      <p:ext uri="{BB962C8B-B14F-4D97-AF65-F5344CB8AC3E}">
        <p14:creationId xmlns:p14="http://schemas.microsoft.com/office/powerpoint/2010/main" val="3345910303"/>
      </p:ext>
    </p:extLst>
  </p:cSld>
  <p:clrMapOvr>
    <a:masterClrMapping/>
  </p:clrMapOvr>
</p:sld>
</file>

<file path=ppt/theme/theme1.xml><?xml version="1.0" encoding="utf-8"?>
<a:theme xmlns:a="http://schemas.openxmlformats.org/drawingml/2006/main" name="Aalto - Title Slides">
  <a:themeElements>
    <a:clrScheme name="AALTO university">
      <a:dk1>
        <a:sysClr val="windowText" lastClr="000000"/>
      </a:dk1>
      <a:lt1>
        <a:sysClr val="window" lastClr="FFFFFF"/>
      </a:lt1>
      <a:dk2>
        <a:srgbClr val="B4B4B4"/>
      </a:dk2>
      <a:lt2>
        <a:srgbClr val="E8E8E8"/>
      </a:lt2>
      <a:accent1>
        <a:srgbClr val="F7E159"/>
      </a:accent1>
      <a:accent2>
        <a:srgbClr val="FD6360"/>
      </a:accent2>
      <a:accent3>
        <a:srgbClr val="46A5FF"/>
      </a:accent3>
      <a:accent4>
        <a:srgbClr val="5A5A5A"/>
      </a:accent4>
      <a:accent5>
        <a:srgbClr val="A0A0A0"/>
      </a:accent5>
      <a:accent6>
        <a:srgbClr val="DCDCDC"/>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sz="1600" dirty="0" err="1" smtClean="0">
            <a:solidFill>
              <a:schemeClr val="tx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600" dirty="0" err="1" smtClean="0">
            <a:latin typeface="+mj-lt"/>
          </a:defRPr>
        </a:defPPr>
      </a:lstStyle>
    </a:txDef>
  </a:objectDefaults>
  <a:extraClrSchemeLst/>
  <a:extLst>
    <a:ext uri="{05A4C25C-085E-4340-85A3-A5531E510DB2}">
      <thm15:themeFamily xmlns:thm15="http://schemas.microsoft.com/office/thememl/2012/main" name="aalto.potx" id="{F9E86875-D364-48FA-9E1B-F7B913266944}" vid="{A1127AD8-481F-4829-92FB-299BD72D15FC}"/>
    </a:ext>
  </a:extLst>
</a:theme>
</file>

<file path=ppt/theme/theme2.xml><?xml version="1.0" encoding="utf-8"?>
<a:theme xmlns:a="http://schemas.openxmlformats.org/drawingml/2006/main" name="Aalto - Content Slides">
  <a:themeElements>
    <a:clrScheme name="AALTO university">
      <a:dk1>
        <a:sysClr val="windowText" lastClr="000000"/>
      </a:dk1>
      <a:lt1>
        <a:sysClr val="window" lastClr="FFFFFF"/>
      </a:lt1>
      <a:dk2>
        <a:srgbClr val="B4B4B4"/>
      </a:dk2>
      <a:lt2>
        <a:srgbClr val="E8E8E8"/>
      </a:lt2>
      <a:accent1>
        <a:srgbClr val="F7E159"/>
      </a:accent1>
      <a:accent2>
        <a:srgbClr val="FD6360"/>
      </a:accent2>
      <a:accent3>
        <a:srgbClr val="46A5FF"/>
      </a:accent3>
      <a:accent4>
        <a:srgbClr val="5A5A5A"/>
      </a:accent4>
      <a:accent5>
        <a:srgbClr val="A0A0A0"/>
      </a:accent5>
      <a:accent6>
        <a:srgbClr val="DCDCDC"/>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sz="1600" dirty="0" err="1" smtClean="0">
            <a:solidFill>
              <a:schemeClr val="tx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600" dirty="0" err="1" smtClean="0">
            <a:latin typeface="+mj-lt"/>
          </a:defRPr>
        </a:defPPr>
      </a:lstStyle>
    </a:txDef>
  </a:objectDefaults>
  <a:extraClrSchemeLst/>
  <a:extLst>
    <a:ext uri="{05A4C25C-085E-4340-85A3-A5531E510DB2}">
      <thm15:themeFamily xmlns:thm15="http://schemas.microsoft.com/office/thememl/2012/main" name="aalto.potx" id="{F9E86875-D364-48FA-9E1B-F7B913266944}" vid="{41A42B11-F317-4DB3-A748-34F4E4EBD069}"/>
    </a:ext>
  </a:extLst>
</a:theme>
</file>

<file path=ppt/theme/theme3.xml><?xml version="1.0" encoding="utf-8"?>
<a:theme xmlns:a="http://schemas.openxmlformats.org/drawingml/2006/main" name="Aalto - Divider Slides">
  <a:themeElements>
    <a:clrScheme name="AALTO university">
      <a:dk1>
        <a:sysClr val="windowText" lastClr="000000"/>
      </a:dk1>
      <a:lt1>
        <a:sysClr val="window" lastClr="FFFFFF"/>
      </a:lt1>
      <a:dk2>
        <a:srgbClr val="B4B4B4"/>
      </a:dk2>
      <a:lt2>
        <a:srgbClr val="E8E8E8"/>
      </a:lt2>
      <a:accent1>
        <a:srgbClr val="F7E159"/>
      </a:accent1>
      <a:accent2>
        <a:srgbClr val="FD6360"/>
      </a:accent2>
      <a:accent3>
        <a:srgbClr val="46A5FF"/>
      </a:accent3>
      <a:accent4>
        <a:srgbClr val="5A5A5A"/>
      </a:accent4>
      <a:accent5>
        <a:srgbClr val="A0A0A0"/>
      </a:accent5>
      <a:accent6>
        <a:srgbClr val="DCDCDC"/>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sz="1600" dirty="0" err="1" smtClean="0">
            <a:solidFill>
              <a:schemeClr val="tx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600" dirty="0" err="1" smtClean="0">
            <a:latin typeface="+mj-lt"/>
          </a:defRPr>
        </a:defPPr>
      </a:lstStyle>
    </a:txDef>
  </a:objectDefaults>
  <a:extraClrSchemeLst/>
  <a:extLst>
    <a:ext uri="{05A4C25C-085E-4340-85A3-A5531E510DB2}">
      <thm15:themeFamily xmlns:thm15="http://schemas.microsoft.com/office/thememl/2012/main" name="aalto.potx" id="{F9E86875-D364-48FA-9E1B-F7B913266944}" vid="{603CC98E-A006-40FD-9023-401377221454}"/>
    </a:ext>
  </a:extLst>
</a:theme>
</file>

<file path=ppt/theme/theme4.xml><?xml version="1.0" encoding="utf-8"?>
<a:theme xmlns:a="http://schemas.openxmlformats.org/drawingml/2006/main" name="Aalto - Picture Content Slides">
  <a:themeElements>
    <a:clrScheme name="AALTO university">
      <a:dk1>
        <a:sysClr val="windowText" lastClr="000000"/>
      </a:dk1>
      <a:lt1>
        <a:sysClr val="window" lastClr="FFFFFF"/>
      </a:lt1>
      <a:dk2>
        <a:srgbClr val="B4B4B4"/>
      </a:dk2>
      <a:lt2>
        <a:srgbClr val="E8E8E8"/>
      </a:lt2>
      <a:accent1>
        <a:srgbClr val="F7E159"/>
      </a:accent1>
      <a:accent2>
        <a:srgbClr val="FD6360"/>
      </a:accent2>
      <a:accent3>
        <a:srgbClr val="46A5FF"/>
      </a:accent3>
      <a:accent4>
        <a:srgbClr val="5A5A5A"/>
      </a:accent4>
      <a:accent5>
        <a:srgbClr val="A0A0A0"/>
      </a:accent5>
      <a:accent6>
        <a:srgbClr val="DCDCDC"/>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sz="1600" dirty="0" err="1" smtClean="0">
            <a:solidFill>
              <a:schemeClr val="tx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600" dirty="0" err="1" smtClean="0">
            <a:latin typeface="+mj-lt"/>
          </a:defRPr>
        </a:defPPr>
      </a:lstStyle>
    </a:txDef>
  </a:objectDefaults>
  <a:extraClrSchemeLst/>
  <a:extLst>
    <a:ext uri="{05A4C25C-085E-4340-85A3-A5531E510DB2}">
      <thm15:themeFamily xmlns:thm15="http://schemas.microsoft.com/office/thememl/2012/main" name="aalto.potx" id="{F9E86875-D364-48FA-9E1B-F7B913266944}" vid="{88C48B4E-76E9-441C-9D62-9A63445836BA}"/>
    </a:ext>
  </a:extLst>
</a:theme>
</file>

<file path=ppt/theme/theme5.xml><?xml version="1.0" encoding="utf-8"?>
<a:theme xmlns:a="http://schemas.openxmlformats.org/drawingml/2006/main" name="Aalto - Custom Content Slides">
  <a:themeElements>
    <a:clrScheme name="AALTO university">
      <a:dk1>
        <a:sysClr val="windowText" lastClr="000000"/>
      </a:dk1>
      <a:lt1>
        <a:sysClr val="window" lastClr="FFFFFF"/>
      </a:lt1>
      <a:dk2>
        <a:srgbClr val="B4B4B4"/>
      </a:dk2>
      <a:lt2>
        <a:srgbClr val="E8E8E8"/>
      </a:lt2>
      <a:accent1>
        <a:srgbClr val="F7E159"/>
      </a:accent1>
      <a:accent2>
        <a:srgbClr val="FD6360"/>
      </a:accent2>
      <a:accent3>
        <a:srgbClr val="46A5FF"/>
      </a:accent3>
      <a:accent4>
        <a:srgbClr val="5A5A5A"/>
      </a:accent4>
      <a:accent5>
        <a:srgbClr val="A0A0A0"/>
      </a:accent5>
      <a:accent6>
        <a:srgbClr val="DCDCDC"/>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sz="1600" dirty="0" err="1" smtClean="0">
            <a:solidFill>
              <a:schemeClr val="tx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600" dirty="0" err="1" smtClean="0">
            <a:latin typeface="+mj-lt"/>
          </a:defRPr>
        </a:defPPr>
      </a:lstStyle>
    </a:txDef>
  </a:objectDefaults>
  <a:extraClrSchemeLst/>
  <a:extLst>
    <a:ext uri="{05A4C25C-085E-4340-85A3-A5531E510DB2}">
      <thm15:themeFamily xmlns:thm15="http://schemas.microsoft.com/office/thememl/2012/main" name="aalto.potx" id="{F9E86875-D364-48FA-9E1B-F7B913266944}" vid="{71ED1A03-C957-43CA-A5FF-F53DFBCEB222}"/>
    </a:ext>
  </a:extLst>
</a:theme>
</file>

<file path=ppt/theme/theme6.xml><?xml version="1.0" encoding="utf-8"?>
<a:theme xmlns:a="http://schemas.openxmlformats.org/drawingml/2006/main" name="Aalto - Kiitos Slides">
  <a:themeElements>
    <a:clrScheme name="AALTO university">
      <a:dk1>
        <a:sysClr val="windowText" lastClr="000000"/>
      </a:dk1>
      <a:lt1>
        <a:sysClr val="window" lastClr="FFFFFF"/>
      </a:lt1>
      <a:dk2>
        <a:srgbClr val="B4B4B4"/>
      </a:dk2>
      <a:lt2>
        <a:srgbClr val="E8E8E8"/>
      </a:lt2>
      <a:accent1>
        <a:srgbClr val="F7E159"/>
      </a:accent1>
      <a:accent2>
        <a:srgbClr val="FD6360"/>
      </a:accent2>
      <a:accent3>
        <a:srgbClr val="46A5FF"/>
      </a:accent3>
      <a:accent4>
        <a:srgbClr val="5A5A5A"/>
      </a:accent4>
      <a:accent5>
        <a:srgbClr val="A0A0A0"/>
      </a:accent5>
      <a:accent6>
        <a:srgbClr val="DCDCDC"/>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sz="1600" dirty="0" err="1" smtClean="0">
            <a:solidFill>
              <a:schemeClr val="tx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600" dirty="0" err="1" smtClean="0">
            <a:latin typeface="+mj-lt"/>
          </a:defRPr>
        </a:defPPr>
      </a:lstStyle>
    </a:txDef>
  </a:objectDefaults>
  <a:extraClrSchemeLst/>
  <a:extLst>
    <a:ext uri="{05A4C25C-085E-4340-85A3-A5531E510DB2}">
      <thm15:themeFamily xmlns:thm15="http://schemas.microsoft.com/office/thememl/2012/main" name="aalto.potx" id="{F9E86875-D364-48FA-9E1B-F7B913266944}" vid="{C5583837-6B41-40E5-813E-3697F9ADF9FC}"/>
    </a:ext>
  </a:extLst>
</a:theme>
</file>

<file path=ppt/theme/theme7.xml><?xml version="1.0" encoding="utf-8"?>
<a:theme xmlns:a="http://schemas.openxmlformats.org/drawingml/2006/main" name="Office Theme">
  <a:themeElements>
    <a:clrScheme name="AALTO university">
      <a:dk1>
        <a:sysClr val="windowText" lastClr="000000"/>
      </a:dk1>
      <a:lt1>
        <a:sysClr val="window" lastClr="FFFFFF"/>
      </a:lt1>
      <a:dk2>
        <a:srgbClr val="B4B4B4"/>
      </a:dk2>
      <a:lt2>
        <a:srgbClr val="E8E8E8"/>
      </a:lt2>
      <a:accent1>
        <a:srgbClr val="F7E159"/>
      </a:accent1>
      <a:accent2>
        <a:srgbClr val="FD6360"/>
      </a:accent2>
      <a:accent3>
        <a:srgbClr val="46A5FF"/>
      </a:accent3>
      <a:accent4>
        <a:srgbClr val="5A5A5A"/>
      </a:accent4>
      <a:accent5>
        <a:srgbClr val="A0A0A0"/>
      </a:accent5>
      <a:accent6>
        <a:srgbClr val="DCDCDC"/>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8.xml><?xml version="1.0" encoding="utf-8"?>
<a:theme xmlns:a="http://schemas.openxmlformats.org/drawingml/2006/main" name="Office Theme">
  <a:themeElements>
    <a:clrScheme name="AALTO university">
      <a:dk1>
        <a:sysClr val="windowText" lastClr="000000"/>
      </a:dk1>
      <a:lt1>
        <a:sysClr val="window" lastClr="FFFFFF"/>
      </a:lt1>
      <a:dk2>
        <a:srgbClr val="B4B4B4"/>
      </a:dk2>
      <a:lt2>
        <a:srgbClr val="E8E8E8"/>
      </a:lt2>
      <a:accent1>
        <a:srgbClr val="F7E159"/>
      </a:accent1>
      <a:accent2>
        <a:srgbClr val="FD6360"/>
      </a:accent2>
      <a:accent3>
        <a:srgbClr val="46A5FF"/>
      </a:accent3>
      <a:accent4>
        <a:srgbClr val="5A5A5A"/>
      </a:accent4>
      <a:accent5>
        <a:srgbClr val="A0A0A0"/>
      </a:accent5>
      <a:accent6>
        <a:srgbClr val="DCDCDC"/>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7D8067A49724945B01A3FCDF2E7485D" ma:contentTypeVersion="4" ma:contentTypeDescription="Create a new document." ma:contentTypeScope="" ma:versionID="d8cbf66e851f692858053630a4fd929b">
  <xsd:schema xmlns:xsd="http://www.w3.org/2001/XMLSchema" xmlns:xs="http://www.w3.org/2001/XMLSchema" xmlns:p="http://schemas.microsoft.com/office/2006/metadata/properties" xmlns:ns2="1f75d104-e856-40ea-a1e1-b25d46133343" targetNamespace="http://schemas.microsoft.com/office/2006/metadata/properties" ma:root="true" ma:fieldsID="91c2c2fa05b3920c0388e21b562e0193" ns2:_="">
    <xsd:import namespace="1f75d104-e856-40ea-a1e1-b25d4613334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75d104-e856-40ea-a1e1-b25d461333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11767BF-FDB3-4E04-9375-3B1ACEA48CE0}">
  <ds:schemaRefs>
    <ds:schemaRef ds:uri="http://schemas.microsoft.com/sharepoint/v3/contenttype/forms"/>
  </ds:schemaRefs>
</ds:datastoreItem>
</file>

<file path=customXml/itemProps2.xml><?xml version="1.0" encoding="utf-8"?>
<ds:datastoreItem xmlns:ds="http://schemas.openxmlformats.org/officeDocument/2006/customXml" ds:itemID="{ACEF56C9-6773-43A0-B65F-68C18C8E46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75d104-e856-40ea-a1e1-b25d461333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845D7F5-D396-45A4-9C62-BD31CD243132}">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Aalto - Title Slides</Template>
  <TotalTime>15</TotalTime>
  <Words>1031</Words>
  <Application>Microsoft Macintosh PowerPoint</Application>
  <PresentationFormat>Widescreen</PresentationFormat>
  <Paragraphs>131</Paragraphs>
  <Slides>6</Slides>
  <Notes>2</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6</vt:i4>
      </vt:variant>
    </vt:vector>
  </HeadingPairs>
  <TitlesOfParts>
    <vt:vector size="16" baseType="lpstr">
      <vt:lpstr>Arial</vt:lpstr>
      <vt:lpstr>Calibri</vt:lpstr>
      <vt:lpstr>Google Sans</vt:lpstr>
      <vt:lpstr>Wingdings</vt:lpstr>
      <vt:lpstr>Aalto - Title Slides</vt:lpstr>
      <vt:lpstr>Aalto - Content Slides</vt:lpstr>
      <vt:lpstr>Aalto - Divider Slides</vt:lpstr>
      <vt:lpstr>Aalto - Picture Content Slides</vt:lpstr>
      <vt:lpstr>Aalto - Custom Content Slides</vt:lpstr>
      <vt:lpstr>Aalto - Kiitos Slides</vt:lpstr>
      <vt:lpstr>Aalto Design System</vt:lpstr>
      <vt:lpstr>Design system helps create  a distinctive digital experience </vt:lpstr>
      <vt:lpstr>The design system consists of all the design assets, components and guidelines that make up Aalto’s digital experience</vt:lpstr>
      <vt:lpstr>Get started with  the design system</vt:lpstr>
      <vt:lpstr>Other notes about the design system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Aalto Design System</dc:title>
  <dc:creator>Savisaari Anna</dc:creator>
  <cp:lastModifiedBy>Savisaari Anna</cp:lastModifiedBy>
  <cp:revision>1</cp:revision>
  <dcterms:created xsi:type="dcterms:W3CDTF">2024-04-30T05:30:08Z</dcterms:created>
  <dcterms:modified xsi:type="dcterms:W3CDTF">2024-04-30T05:45:09Z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0x01010077D8067A49724945B01A3FCDF2E7485D</vt:lpwstr>
  </property>
</Properties>
</file>