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1081" r:id="rId2"/>
    <p:sldId id="1086" r:id="rId3"/>
    <p:sldId id="1084" r:id="rId4"/>
    <p:sldId id="1091" r:id="rId5"/>
    <p:sldId id="1092" r:id="rId6"/>
    <p:sldId id="1100" r:id="rId7"/>
    <p:sldId id="1093" r:id="rId8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384DE35-044F-9A1E-EDBD-841EE7FCDAF1}" name="Rekonen Satu" initials="RS" userId="S::satu.rekonen@aalto.fi::c5a4b106-ef44-4b66-b95d-ae8581ca855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A6"/>
    <a:srgbClr val="005B9F"/>
    <a:srgbClr val="0068B6"/>
    <a:srgbClr val="00964B"/>
    <a:srgbClr val="00965E"/>
    <a:srgbClr val="8CC64C"/>
    <a:srgbClr val="90CC4F"/>
    <a:srgbClr val="EF363B"/>
    <a:srgbClr val="000000"/>
    <a:srgbClr val="FE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E80CE2-DA16-224C-AD44-7EE4FA8791E7}" v="7" dt="2023-12-07T12:21:46.362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64" autoAdjust="0"/>
    <p:restoredTop sz="87187" autoAdjust="0"/>
  </p:normalViewPr>
  <p:slideViewPr>
    <p:cSldViewPr snapToGrid="0" snapToObjects="1">
      <p:cViewPr varScale="1">
        <p:scale>
          <a:sx n="127" d="100"/>
          <a:sy n="127" d="100"/>
        </p:scale>
        <p:origin x="1264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40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12/7/23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12/7/23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93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86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78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19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dirty="0"/>
              <a:t> </a:t>
            </a:r>
          </a:p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97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dirty="0"/>
              <a:t>HUOM: Voit muokata aikaa (kellon kuvien alla) omaan aikatauluusi sopivaksi </a:t>
            </a:r>
          </a:p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05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dirty="0"/>
              <a:t>HUOM: Voit muokata aikaa (kellon kuvien alla) omaan aikatauluusi sopivaksi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dirty="0"/>
              <a:t> </a:t>
            </a:r>
          </a:p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57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1" y="1638135"/>
            <a:ext cx="7948556" cy="663264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00" y="2571750"/>
            <a:ext cx="7998597" cy="50138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73" y="4215390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73" y="4509809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7"/>
            <a:ext cx="1734813" cy="1675605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5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 userDrawn="1"/>
        </p:nvSpPr>
        <p:spPr>
          <a:xfrm>
            <a:off x="-1067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347791"/>
            <a:ext cx="4150123" cy="29389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21512"/>
            <a:ext cx="8497093" cy="1153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1" y="1347790"/>
            <a:ext cx="4077891" cy="294060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1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DDC196-D49A-4DB6-A68D-238E3C73DA3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265EED-F2E6-43DA-B5C9-706015FF2F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011BD5-68CE-472A-A314-532B85BA47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95" userDrawn="1">
          <p15:clr>
            <a:srgbClr val="FBAE40"/>
          </p15:clr>
        </p15:guide>
        <p15:guide id="2" pos="2965" userDrawn="1">
          <p15:clr>
            <a:srgbClr val="FBAE40"/>
          </p15:clr>
        </p15:guide>
        <p15:guide id="3" orient="horz" pos="84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28437"/>
            <a:ext cx="8497093" cy="1007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9" y="1208314"/>
            <a:ext cx="8497093" cy="3075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31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2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0" userDrawn="1">
          <p15:clr>
            <a:srgbClr val="FBAE40"/>
          </p15:clr>
        </p15:guide>
        <p15:guide id="4" pos="5535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198547"/>
            <a:ext cx="5486015" cy="1443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2803851"/>
            <a:ext cx="5486015" cy="14801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198547"/>
            <a:ext cx="2167128" cy="3112021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27451"/>
            <a:ext cx="8167909" cy="10095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450910"/>
            <a:ext cx="1624668" cy="26235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1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5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DAB2CE-4212-44E9-B137-C1C680FB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31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E096FB-FCA1-4B5C-ACD6-0CEFB3F9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2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5" name="Alatunnisteen paikkamerkki 1">
            <a:extLst>
              <a:ext uri="{FF2B5EF4-FFF2-40B4-BE49-F238E27FC236}">
                <a16:creationId xmlns:a16="http://schemas.microsoft.com/office/drawing/2014/main" id="{3C30B25E-7918-4E31-B8C8-B2EDDFA11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3304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B642BD-45BB-4F77-82AA-AE37473C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31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1652838-FE86-4ABD-9F9D-AFD4E96BB5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4672742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2" name="Alatunnisteen paikkamerkki 1">
            <a:extLst>
              <a:ext uri="{FF2B5EF4-FFF2-40B4-BE49-F238E27FC236}">
                <a16:creationId xmlns:a16="http://schemas.microsoft.com/office/drawing/2014/main" id="{0B96DB4D-EBEA-407A-A811-A01FA90F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29" y="519112"/>
            <a:ext cx="5130403" cy="4153628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chart</a:t>
            </a:r>
            <a:endParaRPr lang="fi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41" y="2615911"/>
            <a:ext cx="3015455" cy="16680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394857"/>
            <a:ext cx="3015456" cy="18722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rgbClr val="EE353B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3" userDrawn="1">
          <p15:clr>
            <a:srgbClr val="FBAE40"/>
          </p15:clr>
        </p15:guide>
        <p15:guide id="3" pos="553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Red">
    <p:bg>
      <p:bgPr>
        <a:solidFill>
          <a:srgbClr val="EE35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27710"/>
            <a:ext cx="8489928" cy="9958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534493"/>
            <a:ext cx="1539000" cy="1753903"/>
          </a:xfrm>
          <a:prstGeom prst="rect">
            <a:avLst/>
          </a:prstGeom>
        </p:spPr>
        <p:txBody>
          <a:bodyPr lIns="0" tIns="0" rIns="0" bIns="0"/>
          <a:lstStyle>
            <a:lvl1pPr marL="81000" indent="-81000" algn="l" defTabSz="51443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 dirty="0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9979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022" y="1152408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170" y="1152408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3650" y="1152408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137" y="1152408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622" y="1152408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2018</a:t>
            </a:r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1501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15995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9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35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31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4672742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28266"/>
            <a:ext cx="8497093" cy="1136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31755" y="1312197"/>
            <a:ext cx="864000" cy="858852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385879" y="1312197"/>
            <a:ext cx="864000" cy="858852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4126004" y="1312197"/>
            <a:ext cx="864000" cy="858852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856800" y="1312197"/>
            <a:ext cx="864000" cy="858852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7582931" y="1312197"/>
            <a:ext cx="864000" cy="858852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5" y="2304307"/>
            <a:ext cx="1539000" cy="197969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318301"/>
            <a:ext cx="1539000" cy="19657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318300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318299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318299"/>
            <a:ext cx="1539000" cy="196570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5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6449" y="0"/>
            <a:ext cx="9160449" cy="5143500"/>
          </a:xfrm>
          <a:prstGeom prst="rect">
            <a:avLst/>
          </a:prstGeom>
          <a:solidFill>
            <a:srgbClr val="EF36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3717366" y="3568351"/>
            <a:ext cx="1709289" cy="3643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 dirty="0">
                <a:latin typeface="Arial"/>
                <a:cs typeface="Arial"/>
              </a:rPr>
              <a:t>aalto.fi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94340" y="2868216"/>
            <a:ext cx="2955323" cy="353760"/>
            <a:chOff x="4484925" y="3824288"/>
            <a:chExt cx="3940431" cy="471680"/>
          </a:xfrm>
        </p:grpSpPr>
        <p:pic>
          <p:nvPicPr>
            <p:cNvPr id="7" name="Picture 6" descr="FB.png">
              <a:hlinkClick r:id="rId3"/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4925" y="3824416"/>
              <a:ext cx="471553" cy="471552"/>
            </a:xfrm>
            <a:prstGeom prst="rect">
              <a:avLst/>
            </a:prstGeom>
          </p:spPr>
        </p:pic>
        <p:pic>
          <p:nvPicPr>
            <p:cNvPr id="8" name="Picture 7" descr="IG.png">
              <a:hlinkClick r:id="rId5"/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4502" y="3824416"/>
              <a:ext cx="471553" cy="471552"/>
            </a:xfrm>
            <a:prstGeom prst="rect">
              <a:avLst/>
            </a:prstGeom>
          </p:spPr>
        </p:pic>
        <p:pic>
          <p:nvPicPr>
            <p:cNvPr id="9" name="Picture 8" descr="Twitter.png">
              <a:hlinkClick r:id="rId7"/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4079" y="3824416"/>
              <a:ext cx="471553" cy="471552"/>
            </a:xfrm>
            <a:prstGeom prst="rect">
              <a:avLst/>
            </a:prstGeom>
          </p:spPr>
        </p:pic>
        <p:pic>
          <p:nvPicPr>
            <p:cNvPr id="10" name="Picture 9" descr="Youtube.png">
              <a:hlinkClick r:id="rId9"/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3656" y="3824416"/>
              <a:ext cx="471553" cy="471552"/>
            </a:xfrm>
            <a:prstGeom prst="rect">
              <a:avLst/>
            </a:prstGeom>
          </p:spPr>
        </p:pic>
        <p:pic>
          <p:nvPicPr>
            <p:cNvPr id="11" name="Picture 10" descr="SC.png">
              <a:hlinkClick r:id="rId11"/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3233" y="3824416"/>
              <a:ext cx="471553" cy="47155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2812" y="3824288"/>
              <a:ext cx="542544" cy="457200"/>
            </a:xfrm>
            <a:prstGeom prst="rect">
              <a:avLst/>
            </a:prstGeom>
          </p:spPr>
        </p:pic>
      </p:grp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389" y="1364643"/>
            <a:ext cx="5995987" cy="130609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 dirty="0"/>
              <a:t>Add text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7"/>
            <a:ext cx="1734813" cy="16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7" userDrawn="1">
          <p15:clr>
            <a:srgbClr val="FBAE40"/>
          </p15:clr>
        </p15:guide>
        <p15:guide id="2" orient="horz" pos="202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0" y="896701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0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9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0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0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7"/>
            <a:ext cx="1734813" cy="1675605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7" r="16133"/>
          <a:stretch/>
        </p:blipFill>
        <p:spPr>
          <a:xfrm>
            <a:off x="4576714" y="0"/>
            <a:ext cx="456728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74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0" y="896701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9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7"/>
            <a:ext cx="1734813" cy="1675605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0" r="20132"/>
          <a:stretch/>
        </p:blipFill>
        <p:spPr>
          <a:xfrm>
            <a:off x="4572002" y="0"/>
            <a:ext cx="4567287" cy="5143500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0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0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0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8857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0" y="896701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9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7"/>
            <a:ext cx="1734813" cy="1675605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t="22626" r="52630"/>
          <a:stretch/>
        </p:blipFill>
        <p:spPr>
          <a:xfrm>
            <a:off x="4576714" y="0"/>
            <a:ext cx="4567287" cy="5143500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0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0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0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8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0" y="896701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0" y="1781298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0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0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3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</a:p>
          <a:p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7"/>
            <a:ext cx="1734813" cy="16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9" y="519115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4" r="19861"/>
          <a:stretch/>
        </p:blipFill>
        <p:spPr>
          <a:xfrm>
            <a:off x="4715165" y="0"/>
            <a:ext cx="4428835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7931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9" y="519115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5" r="9199"/>
          <a:stretch/>
        </p:blipFill>
        <p:spPr>
          <a:xfrm>
            <a:off x="4722829" y="0"/>
            <a:ext cx="4421171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0361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9" y="519115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consequat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8" r="17631"/>
          <a:stretch/>
        </p:blipFill>
        <p:spPr>
          <a:xfrm>
            <a:off x="4713402" y="0"/>
            <a:ext cx="4430599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3234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9" y="28438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9" y="1241467"/>
            <a:ext cx="8492897" cy="30494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5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84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9" y="28437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9" y="2024418"/>
            <a:ext cx="8492897" cy="22595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29" y="1199907"/>
            <a:ext cx="8492897" cy="64885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  <a:p>
            <a:pPr lvl="0"/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5F98E76-565B-438E-BE24-AF36CE784A6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477500B-A8BC-45B6-BA85-A082FC8528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736A4D-A5BC-4E4F-9FD0-C4BC6EEC98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78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5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84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880" y="26955"/>
            <a:ext cx="8497093" cy="101629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347789"/>
            <a:ext cx="4150123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2" y="1347789"/>
            <a:ext cx="4078684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4" pos="5535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pos="181" userDrawn="1">
          <p15:clr>
            <a:srgbClr val="FBAE40"/>
          </p15:clr>
        </p15:guide>
        <p15:guide id="9" orient="horz" pos="84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4" y="0"/>
            <a:ext cx="4433207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image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Fit</a:t>
            </a:r>
            <a:r>
              <a:rPr lang="fi-FI" dirty="0"/>
              <a:t> the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358539"/>
            <a:ext cx="4052221" cy="2925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34802"/>
            <a:ext cx="4052221" cy="10414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4" y="0"/>
            <a:ext cx="4433207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  <a:br>
              <a:rPr lang="en-US" dirty="0"/>
            </a:br>
            <a:br>
              <a:rPr lang="en-US" dirty="0"/>
            </a:br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9" y="519115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7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51" y="1759427"/>
            <a:ext cx="7669159" cy="1352265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Divider – Headline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615909"/>
            <a:ext cx="3015456" cy="16451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01356"/>
            <a:ext cx="3015456" cy="17479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rgbClr val="EE353B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463698"/>
            <a:ext cx="5130403" cy="3797357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62E6-8B0E-4DB4-8209-4E7EB4F3F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31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E37A55-AE2A-40CC-8240-F6FD4F5BD0F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4672742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D81B084-A59A-450A-B69B-00DEBAF84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3" userDrawn="1">
          <p15:clr>
            <a:srgbClr val="FBAE40"/>
          </p15:clr>
        </p15:guide>
        <p15:guide id="3" pos="553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4848631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4672742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8" r:id="rId4"/>
    <p:sldLayoutId id="2147483707" r:id="rId5"/>
    <p:sldLayoutId id="2147483694" r:id="rId6"/>
    <p:sldLayoutId id="2147483695" r:id="rId7"/>
    <p:sldLayoutId id="2147483702" r:id="rId8"/>
    <p:sldLayoutId id="2147483678" r:id="rId9"/>
    <p:sldLayoutId id="2147483705" r:id="rId10"/>
    <p:sldLayoutId id="2147483701" r:id="rId11"/>
    <p:sldLayoutId id="2147483697" r:id="rId12"/>
    <p:sldLayoutId id="2147483703" r:id="rId13"/>
    <p:sldLayoutId id="2147483691" r:id="rId14"/>
    <p:sldLayoutId id="2147483699" r:id="rId15"/>
    <p:sldLayoutId id="2147483679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80A5AD-4FB2-85F4-CD0D-1C7AC088A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"/>
            <a:ext cx="9144960" cy="514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11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B2E348-9217-3695-1FC7-0121B6E44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"/>
            <a:ext cx="9144000" cy="51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956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F52196-9AFB-50C6-A828-193AFD9A0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"/>
            <a:ext cx="9144000" cy="51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50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7AD5FA-6037-8C07-C89C-C8A729421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"/>
            <a:ext cx="9144960" cy="514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34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239BC9-0DFE-21FD-26AA-F629D7570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"/>
            <a:ext cx="9144000" cy="51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235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2CA66C-37F6-664A-34FE-1EFC71019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"/>
            <a:ext cx="9144960" cy="514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00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29FE12-B50B-CACE-3A79-0781623F3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"/>
            <a:ext cx="9144000" cy="51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60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Aalto">
      <a:dk1>
        <a:sysClr val="windowText" lastClr="000000"/>
      </a:dk1>
      <a:lt1>
        <a:sysClr val="window" lastClr="FFFFFF"/>
      </a:lt1>
      <a:dk2>
        <a:srgbClr val="EE353B"/>
      </a:dk2>
      <a:lt2>
        <a:srgbClr val="F4787B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169_red.potx" id="{539794F8-7F98-4DC0-8DA1-A44A674C1573}" vid="{20450917-CD55-41CA-AD82-8164D5413A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8560</TotalTime>
  <Words>35</Words>
  <Application>Microsoft Macintosh PowerPoint</Application>
  <PresentationFormat>On-screen Show (16:9)</PresentationFormat>
  <Paragraphs>11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</vt:lpstr>
      <vt:lpstr>Calibri</vt:lpstr>
      <vt:lpstr>Office-teema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Collective sensemaking in design-driven exploratory projcets </dc:title>
  <dc:creator>Microsoft Office User</dc:creator>
  <cp:lastModifiedBy>Rekonen Satu</cp:lastModifiedBy>
  <cp:revision>272</cp:revision>
  <cp:lastPrinted>2019-10-17T08:06:37Z</cp:lastPrinted>
  <dcterms:created xsi:type="dcterms:W3CDTF">2019-06-06T07:51:46Z</dcterms:created>
  <dcterms:modified xsi:type="dcterms:W3CDTF">2023-12-07T12:22:07Z</dcterms:modified>
</cp:coreProperties>
</file>